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5.xml" ContentType="application/vnd.openxmlformats-officedocument.theme+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6.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7.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551" r:id="rId4"/>
    <p:sldMasterId id="2147484585" r:id="rId5"/>
    <p:sldMasterId id="2147484617" r:id="rId6"/>
    <p:sldMasterId id="2147484635" r:id="rId7"/>
    <p:sldMasterId id="2147484697" r:id="rId8"/>
    <p:sldMasterId id="2147484724" r:id="rId9"/>
    <p:sldMasterId id="2147484743" r:id="rId10"/>
    <p:sldMasterId id="2147484755" r:id="rId11"/>
  </p:sldMasterIdLst>
  <p:notesMasterIdLst>
    <p:notesMasterId r:id="rId32"/>
  </p:notesMasterIdLst>
  <p:handoutMasterIdLst>
    <p:handoutMasterId r:id="rId33"/>
  </p:handoutMasterIdLst>
  <p:sldIdLst>
    <p:sldId id="2076137590" r:id="rId12"/>
    <p:sldId id="2076137587" r:id="rId13"/>
    <p:sldId id="2076137588" r:id="rId14"/>
    <p:sldId id="2076137589" r:id="rId15"/>
    <p:sldId id="2076137591" r:id="rId16"/>
    <p:sldId id="2076137592" r:id="rId17"/>
    <p:sldId id="2076137593" r:id="rId18"/>
    <p:sldId id="2076137594" r:id="rId19"/>
    <p:sldId id="1856" r:id="rId20"/>
    <p:sldId id="2076137795" r:id="rId21"/>
    <p:sldId id="2076137794" r:id="rId22"/>
    <p:sldId id="2076137796" r:id="rId23"/>
    <p:sldId id="2076137787" r:id="rId24"/>
    <p:sldId id="2076137783" r:id="rId25"/>
    <p:sldId id="2076137781" r:id="rId26"/>
    <p:sldId id="2076137785" r:id="rId27"/>
    <p:sldId id="2076137782" r:id="rId28"/>
    <p:sldId id="2076137786" r:id="rId29"/>
    <p:sldId id="2076137788" r:id="rId30"/>
    <p:sldId id="10543" r:id="rId3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662A55AF-265B-42B3-9CB6-40C6288A9B30}">
          <p14:sldIdLst>
            <p14:sldId id="2076137590"/>
            <p14:sldId id="2076137587"/>
            <p14:sldId id="2076137588"/>
            <p14:sldId id="2076137589"/>
            <p14:sldId id="2076137591"/>
            <p14:sldId id="2076137592"/>
            <p14:sldId id="2076137593"/>
            <p14:sldId id="2076137594"/>
          </p14:sldIdLst>
        </p14:section>
        <p14:section name="Private Clusters" id="{91CFB5F8-B700-40C0-BB32-2BC3CC7CFCC2}">
          <p14:sldIdLst>
            <p14:sldId id="1856"/>
            <p14:sldId id="2076137795"/>
            <p14:sldId id="2076137794"/>
            <p14:sldId id="2076137796"/>
            <p14:sldId id="2076137787"/>
            <p14:sldId id="2076137783"/>
            <p14:sldId id="2076137781"/>
            <p14:sldId id="2076137785"/>
            <p14:sldId id="2076137782"/>
            <p14:sldId id="2076137786"/>
            <p14:sldId id="2076137788"/>
            <p14:sldId id="1054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5" name="Author" initials="A" lastIdx="52" clrIdx="1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78D4"/>
    <a:srgbClr val="0066CC"/>
    <a:srgbClr val="3C3C41"/>
    <a:srgbClr val="FFFFFF"/>
    <a:srgbClr val="69696D"/>
    <a:srgbClr val="FCFDFE"/>
    <a:srgbClr val="0F78D4"/>
    <a:srgbClr val="B3DEFF"/>
    <a:srgbClr val="F2F8FD"/>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79F3C4-F0B7-61A5-8A04-6F4DED6E5D24}" v="81" dt="2020-09-10T15:10:20.404"/>
    <p1510:client id="{362E1CD5-2ABA-4E44-9397-A82AD507EBC3}" v="8" dt="2020-09-10T16:47:40.811"/>
    <p1510:client id="{94CFDC54-92A3-4241-9A83-461C0A7B3A29}" v="6" dt="2020-09-10T04:53:05.554"/>
    <p1510:client id="{C3589C0F-A90E-4986-9FEC-C581AFC40E76}" v="38" dt="2020-09-10T15:27:49.988"/>
    <p1510:client id="{D58E720C-E9F6-C54F-80E8-25BB1AD0B27F}" v="1092" dt="2020-09-10T15:21:15.613"/>
    <p1510:client id="{E5FD2795-8AFB-0EF5-19B0-D80DDD32B2E3}" v="63" dt="2020-09-10T15:28:59.8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501" autoAdjust="0"/>
  </p:normalViewPr>
  <p:slideViewPr>
    <p:cSldViewPr snapToGrid="0">
      <p:cViewPr varScale="1">
        <p:scale>
          <a:sx n="99" d="100"/>
          <a:sy n="99" d="100"/>
        </p:scale>
        <p:origin x="918" y="78"/>
      </p:cViewPr>
      <p:guideLst/>
    </p:cSldViewPr>
  </p:slideViewPr>
  <p:notesTextViewPr>
    <p:cViewPr>
      <p:scale>
        <a:sx n="1" d="1"/>
        <a:sy n="1" d="1"/>
      </p:scale>
      <p:origin x="0" y="0"/>
    </p:cViewPr>
  </p:notesTextViewPr>
  <p:sorterViewPr>
    <p:cViewPr varScale="1">
      <p:scale>
        <a:sx n="100" d="100"/>
        <a:sy n="100" d="100"/>
      </p:scale>
      <p:origin x="0" y="-24486"/>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microsoft.com/office/2015/10/relationships/revisionInfo" Target="revisionInfo.xml"/><Relationship Id="rId21" Type="http://schemas.openxmlformats.org/officeDocument/2006/relationships/slide" Target="slides/slide10.xml"/><Relationship Id="rId34" Type="http://schemas.openxmlformats.org/officeDocument/2006/relationships/commentAuthors" Target="commentAuthors.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notesMaster" Target="notesMasters/notesMaster1.xml"/><Relationship Id="rId37" Type="http://schemas.openxmlformats.org/officeDocument/2006/relationships/theme" Target="theme/theme1.xml"/><Relationship Id="rId40"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presProps" Target="presProps.xml"/><Relationship Id="rId8" Type="http://schemas.openxmlformats.org/officeDocument/2006/relationships/slideMaster" Target="slideMasters/slideMaster5.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9/10/2020 12:34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jpg>
</file>

<file path=ppt/media/image11.jpg>
</file>

<file path=ppt/media/image12.png>
</file>

<file path=ppt/media/image13.png>
</file>

<file path=ppt/media/image14.png>
</file>

<file path=ppt/media/image15.jpg>
</file>

<file path=ppt/media/image17.png>
</file>

<file path=ppt/media/image18.png>
</file>

<file path=ppt/media/image21.png>
</file>

<file path=ppt/media/image24.png>
</file>

<file path=ppt/media/image25.png>
</file>

<file path=ppt/media/image26.jpeg>
</file>

<file path=ppt/media/image27.tiff>
</file>

<file path=ppt/media/image28.jpeg>
</file>

<file path=ppt/media/image30.png>
</file>

<file path=ppt/media/image31.png>
</file>

<file path=ppt/media/image32.jpeg>
</file>

<file path=ppt/media/image33.png>
</file>

<file path=ppt/media/image34.png>
</file>

<file path=ppt/media/image35.png>
</file>

<file path=ppt/media/image36.sv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jpg>
</file>

<file path=ppt/media/image50.png>
</file>

<file path=ppt/media/image51.svg>
</file>

<file path=ppt/media/image52.png>
</file>

<file path=ppt/media/image53.svg>
</file>

<file path=ppt/media/image54.png>
</file>

<file path=ppt/media/image55.svg>
</file>

<file path=ppt/media/image56.png>
</file>

<file path=ppt/media/image57.png>
</file>

<file path=ppt/media/image58.svg>
</file>

<file path=ppt/media/image59.png>
</file>

<file path=ppt/media/image6.jpg>
</file>

<file path=ppt/media/image60.svg>
</file>

<file path=ppt/media/image61.png>
</file>

<file path=ppt/media/image62.svg>
</file>

<file path=ppt/media/image63.png>
</file>

<file path=ppt/media/image64.svg>
</file>

<file path=ppt/media/image65.png>
</file>

<file path=ppt/media/image66.sv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9/10/2020 12:34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8.xml"/><Relationship Id="rId4" Type="http://schemas.openxmlformats.org/officeDocument/2006/relationships/image" Target="../media/image7.jpg"/></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8.xml"/><Relationship Id="rId4" Type="http://schemas.openxmlformats.org/officeDocument/2006/relationships/image" Target="../media/image11.jp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6.jpe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7.tif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4.xml"/><Relationship Id="rId4" Type="http://schemas.openxmlformats.org/officeDocument/2006/relationships/image" Target="../media/image7.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4.xml"/><Relationship Id="rId4" Type="http://schemas.openxmlformats.org/officeDocument/2006/relationships/image" Target="../media/image11.jpg"/></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7.jp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1.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88488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776915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4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984200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72" b="0" spc="-5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891634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56"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2"/>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893627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a:extLst>
              <a:ext uri="{FF2B5EF4-FFF2-40B4-BE49-F238E27FC236}">
                <a16:creationId xmlns:a16="http://schemas.microsoft.com/office/drawing/2014/main" id="{EAA52619-E651-4E19-AEB2-DEA2667C0E5E}"/>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484907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4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5290685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4F2E604B-EE1B-4A7E-B8A1-0D6D1C4976E6}"/>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23867874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244824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92D1C418-2753-469A-8C64-095693E97FA3}"/>
              </a:ext>
            </a:extLst>
          </p:cNvPr>
          <p:cNvPicPr>
            <a:picLocks noChangeAspect="1"/>
          </p:cNvPicPr>
          <p:nvPr userDrawn="1"/>
        </p:nvPicPr>
        <p:blipFill>
          <a:blip r:embed="rId2"/>
          <a:stretch>
            <a:fillRect/>
          </a:stretch>
        </p:blipFill>
        <p:spPr>
          <a:xfrm>
            <a:off x="8897842" y="4493169"/>
            <a:ext cx="2944339" cy="1900669"/>
          </a:xfrm>
          <a:prstGeom prst="rect">
            <a:avLst/>
          </a:prstGeom>
        </p:spPr>
      </p:pic>
    </p:spTree>
    <p:extLst>
      <p:ext uri="{BB962C8B-B14F-4D97-AF65-F5344CB8AC3E}">
        <p14:creationId xmlns:p14="http://schemas.microsoft.com/office/powerpoint/2010/main" val="35880828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9955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566834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1343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986452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7923917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50105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8"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7315137" cy="1828007"/>
          </a:xfrm>
          <a:noFill/>
        </p:spPr>
        <p:txBody>
          <a:bodyPr lIns="164592" tIns="109728" rIns="164592" bIns="109728">
            <a:noAutofit/>
          </a:bodyPr>
          <a:lstStyle>
            <a:lvl1pPr marL="0" indent="0">
              <a:spcBef>
                <a:spcPts val="0"/>
              </a:spcBef>
              <a:buNone/>
              <a:defRPr sz="3198"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90" y="479425"/>
            <a:ext cx="1451843" cy="310896"/>
          </a:xfrm>
          <a:prstGeom prst="rect">
            <a:avLst/>
          </a:prstGeom>
        </p:spPr>
      </p:pic>
    </p:spTree>
    <p:extLst>
      <p:ext uri="{BB962C8B-B14F-4D97-AF65-F5344CB8AC3E}">
        <p14:creationId xmlns:p14="http://schemas.microsoft.com/office/powerpoint/2010/main" val="23569955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6218238"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74640" y="295274"/>
            <a:ext cx="5580868" cy="1067272"/>
          </a:xfrm>
        </p:spPr>
        <p:txBody>
          <a:bodyPr vert="horz" wrap="square" lIns="146304" tIns="91440" rIns="146304" bIns="91440" rtlCol="0" anchor="t">
            <a:noAutofit/>
          </a:bodyPr>
          <a:lstStyle>
            <a:lvl1pPr>
              <a:defRPr lang="en-US" sz="3672" b="1" i="0" cap="none" spc="0" baseline="0">
                <a:solidFill>
                  <a:schemeClr val="bg1"/>
                </a:solidFill>
                <a:latin typeface="Segoe UI Semibold" panose="020B0502040204020203" pitchFamily="34" charset="0"/>
                <a:cs typeface="Segoe UI Semibold" panose="020B0502040204020203" pitchFamily="34" charset="0"/>
              </a:defRPr>
            </a:lvl1pPr>
          </a:lstStyle>
          <a:p>
            <a:pPr marL="0" lvl="0" defTabSz="932418">
              <a:lnSpc>
                <a:spcPct val="100000"/>
              </a:lnSpc>
            </a:pPr>
            <a:r>
              <a:rPr lang="en-US"/>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74641" y="1918639"/>
            <a:ext cx="5580867" cy="1374897"/>
          </a:xfrm>
        </p:spPr>
        <p:txBody>
          <a:bodyPr/>
          <a:lstStyle>
            <a:lvl1pPr marL="0" indent="0">
              <a:lnSpc>
                <a:spcPct val="100000"/>
              </a:lnSpc>
              <a:spcBef>
                <a:spcPts val="1428"/>
              </a:spcBef>
              <a:buFont typeface="Arial" panose="020B0604020202020204" pitchFamily="34" charset="0"/>
              <a:buNone/>
              <a:defRPr lang="en-US" sz="1428" b="0" i="0" kern="1200" spc="0" baseline="0" dirty="0" smtClean="0">
                <a:solidFill>
                  <a:schemeClr val="bg1"/>
                </a:solidFill>
                <a:latin typeface="Segoe UI" panose="020B0502040204020203" pitchFamily="34" charset="0"/>
                <a:ea typeface="Segoe UI" panose="020B0502040204020203" pitchFamily="34" charset="0"/>
                <a:cs typeface="Segoe UI" panose="020B0502040204020203" pitchFamily="34" charset="0"/>
              </a:defRPr>
            </a:lvl1pPr>
            <a:lvl2pPr marL="342768"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2pPr>
            <a:lvl3pPr marL="571281"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3pPr>
            <a:lvl4pPr marL="799792"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4pPr>
            <a:lvl5pPr marL="1028305" indent="0">
              <a:buFont typeface="Arial" panose="020B0604020202020204" pitchFamily="34" charset="0"/>
              <a:buNone/>
              <a:defRPr sz="1428" b="0" i="0" spc="0" baseline="0">
                <a:solidFill>
                  <a:schemeClr val="bg1"/>
                </a:solidFill>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5368E2C1-4809-4EC3-B3E8-BC3ECFFA8A9E}"/>
              </a:ext>
            </a:extLst>
          </p:cNvPr>
          <p:cNvSpPr txBox="1"/>
          <p:nvPr userDrawn="1"/>
        </p:nvSpPr>
        <p:spPr>
          <a:xfrm>
            <a:off x="-45588" y="6639525"/>
            <a:ext cx="2468593" cy="449667"/>
          </a:xfrm>
          <a:prstGeom prst="rect">
            <a:avLst/>
          </a:prstGeom>
          <a:noFill/>
        </p:spPr>
        <p:txBody>
          <a:bodyPr wrap="square" lIns="186494" tIns="149196" rIns="186494" bIns="149196" rtlCol="0">
            <a:spAutoFit/>
          </a:bodyPr>
          <a:lstStyle/>
          <a:p>
            <a:pPr>
              <a:lnSpc>
                <a:spcPct val="90000"/>
              </a:lnSpc>
              <a:spcAft>
                <a:spcPts val="612"/>
              </a:spcAft>
            </a:pPr>
            <a:r>
              <a:rPr lang="en-US" sz="1020">
                <a:solidFill>
                  <a:srgbClr val="FF0000"/>
                </a:solidFill>
              </a:rPr>
              <a:t>Microsoft Confidential</a:t>
            </a:r>
          </a:p>
        </p:txBody>
      </p:sp>
    </p:spTree>
    <p:extLst>
      <p:ext uri="{BB962C8B-B14F-4D97-AF65-F5344CB8AC3E}">
        <p14:creationId xmlns:p14="http://schemas.microsoft.com/office/powerpoint/2010/main" val="4179325182"/>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E9C9A30-AF21-4061-AAF7-F1550C0E2120}"/>
              </a:ext>
            </a:extLst>
          </p:cNvPr>
          <p:cNvSpPr>
            <a:spLocks noGrp="1"/>
          </p:cNvSpPr>
          <p:nvPr>
            <p:ph type="pic" sz="quarter" idx="10"/>
          </p:nvPr>
        </p:nvSpPr>
        <p:spPr>
          <a:xfrm>
            <a:off x="6218238" y="-3897"/>
            <a:ext cx="6218236" cy="382412"/>
          </a:xfrm>
        </p:spPr>
        <p:txBody>
          <a:bodyPr/>
          <a:lstStyle/>
          <a:p>
            <a:endParaRPr lang="en-US"/>
          </a:p>
        </p:txBody>
      </p:sp>
      <p:sp>
        <p:nvSpPr>
          <p:cNvPr id="9" name="Text Placeholder 8">
            <a:extLst>
              <a:ext uri="{FF2B5EF4-FFF2-40B4-BE49-F238E27FC236}">
                <a16:creationId xmlns:a16="http://schemas.microsoft.com/office/drawing/2014/main" id="{852BF53E-A85C-4215-A542-5CFED282A83B}"/>
              </a:ext>
            </a:extLst>
          </p:cNvPr>
          <p:cNvSpPr>
            <a:spLocks noGrp="1"/>
          </p:cNvSpPr>
          <p:nvPr>
            <p:ph type="body" sz="quarter" idx="11"/>
          </p:nvPr>
        </p:nvSpPr>
        <p:spPr>
          <a:xfrm>
            <a:off x="274641" y="2086383"/>
            <a:ext cx="4858747" cy="1456512"/>
          </a:xfrm>
        </p:spPr>
        <p:txBody>
          <a:bodyPr/>
          <a:lstStyle>
            <a:lvl1pPr marL="0" indent="0">
              <a:lnSpc>
                <a:spcPct val="100000"/>
              </a:lnSpc>
              <a:buNone/>
              <a:defRPr lang="en-US" sz="1632" b="1" kern="1200" dirty="0" smtClean="0">
                <a:ln w="3175">
                  <a:noFill/>
                </a:ln>
                <a:solidFill>
                  <a:srgbClr val="0078D7"/>
                </a:solidFill>
                <a:latin typeface="Segoe UI Semibold" charset="0"/>
                <a:ea typeface="+mn-ea"/>
                <a:cs typeface="Segoe UI Semibold" charset="0"/>
              </a:defRPr>
            </a:lvl1pPr>
            <a:lvl2pPr marL="293000" indent="-291380">
              <a:lnSpc>
                <a:spcPct val="100000"/>
              </a:lnSpc>
              <a:buClr>
                <a:schemeClr val="tx2"/>
              </a:buClr>
              <a:buFont typeface="Arial" panose="020B0604020202020204" pitchFamily="34" charset="0"/>
              <a:buChar char="•"/>
              <a:defRPr lang="en-US" sz="1632" kern="1200" dirty="0" smtClean="0">
                <a:solidFill>
                  <a:srgbClr val="505050"/>
                </a:solidFill>
                <a:latin typeface="+mj-lt"/>
                <a:ea typeface="+mn-ea"/>
                <a:cs typeface="Segoe UI" panose="020B0502040204020203" pitchFamily="34" charset="0"/>
              </a:defRPr>
            </a:lvl2pPr>
            <a:lvl3pPr marL="581142" indent="-228249">
              <a:lnSpc>
                <a:spcPct val="100000"/>
              </a:lnSpc>
              <a:buClr>
                <a:schemeClr val="tx2"/>
              </a:buClr>
              <a:defRPr sz="1428"/>
            </a:lvl3pPr>
            <a:lvl4pPr marL="932418" indent="-228249">
              <a:lnSpc>
                <a:spcPct val="100000"/>
              </a:lnSpc>
              <a:buClr>
                <a:schemeClr val="tx2"/>
              </a:buClr>
              <a:defRPr sz="1224"/>
            </a:lvl4pPr>
            <a:lvl5pPr>
              <a:lnSpc>
                <a:spcPct val="100000"/>
              </a:lnSpc>
              <a:buClr>
                <a:schemeClr val="tx2"/>
              </a:buClr>
              <a:defRPr sz="12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3">
            <a:extLst>
              <a:ext uri="{FF2B5EF4-FFF2-40B4-BE49-F238E27FC236}">
                <a16:creationId xmlns:a16="http://schemas.microsoft.com/office/drawing/2014/main" id="{FC24F05B-D917-43E9-8B6D-60449CCE91CD}"/>
              </a:ext>
            </a:extLst>
          </p:cNvPr>
          <p:cNvSpPr>
            <a:spLocks noGrp="1"/>
          </p:cNvSpPr>
          <p:nvPr>
            <p:ph type="title"/>
          </p:nvPr>
        </p:nvSpPr>
        <p:spPr>
          <a:xfrm>
            <a:off x="274640" y="295276"/>
            <a:ext cx="5049726" cy="917575"/>
          </a:xfrm>
        </p:spPr>
        <p:txBody>
          <a:bodyPr/>
          <a:lstStyle>
            <a:lvl1pPr>
              <a:defRPr sz="3672" b="1" i="0" cap="none" spc="0" baseline="0">
                <a:solidFill>
                  <a:srgbClr val="000000"/>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902048434"/>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954646"/>
            <a:ext cx="11887200" cy="866374"/>
          </a:xfrm>
          <a:noFill/>
        </p:spPr>
        <p:txBody>
          <a:bodyPr tIns="91440" bIns="91440" anchor="t" anchorCtr="0">
            <a:spAutoFit/>
          </a:bodyPr>
          <a:lstStyle>
            <a:lvl1pPr>
              <a:defRPr sz="4896"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90676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9840931"/>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8"/>
            <a:ext cx="11887199" cy="403187"/>
          </a:xfrm>
          <a:prstGeom prst="rect">
            <a:avLst/>
          </a:prstGeom>
          <a:noFill/>
          <a:ln w="12700">
            <a:noFill/>
            <a:miter lim="800000"/>
            <a:headEnd type="none" w="sm" len="sm"/>
            <a:tailEnd type="none" w="sm" len="sm"/>
          </a:ln>
          <a:effectLst/>
        </p:spPr>
        <p:txBody>
          <a:bodyPr vert="horz" wrap="square" lIns="182828" tIns="146262" rIns="182828" bIns="146262" numCol="1" anchor="t" anchorCtr="0" compatLnSpc="1">
            <a:prstTxWarp prst="textNoShape">
              <a:avLst/>
            </a:prstTxWarp>
            <a:spAutoFit/>
          </a:bodyPr>
          <a:lstStyle/>
          <a:p>
            <a:pPr defTabSz="931932"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2"/>
            <a:ext cx="3288506" cy="704445"/>
          </a:xfrm>
          <a:prstGeom prst="rect">
            <a:avLst/>
          </a:prstGeom>
        </p:spPr>
      </p:pic>
    </p:spTree>
    <p:extLst>
      <p:ext uri="{BB962C8B-B14F-4D97-AF65-F5344CB8AC3E}">
        <p14:creationId xmlns:p14="http://schemas.microsoft.com/office/powerpoint/2010/main" val="36977037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41" y="300241"/>
            <a:ext cx="11889564" cy="917575"/>
          </a:xfrm>
        </p:spPr>
        <p:txBody>
          <a:bodyPr/>
          <a:lstStyle>
            <a:lvl1pPr marL="0" algn="l" defTabSz="913340" rtl="0" eaLnBrk="1" latinLnBrk="0" hangingPunct="1">
              <a:spcBef>
                <a:spcPct val="0"/>
              </a:spcBef>
              <a:buNone/>
              <a:defRPr lang="en-US" sz="4395"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2222287851"/>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274639" y="350790"/>
            <a:ext cx="5667945" cy="917575"/>
          </a:xfrm>
        </p:spPr>
        <p:txBody>
          <a:bodyPr/>
          <a:lstStyle/>
          <a:p>
            <a:r>
              <a:rPr lang="en-US"/>
              <a:t>Click to edit Master title style</a:t>
            </a:r>
          </a:p>
        </p:txBody>
      </p:sp>
    </p:spTree>
    <p:extLst>
      <p:ext uri="{BB962C8B-B14F-4D97-AF65-F5344CB8AC3E}">
        <p14:creationId xmlns:p14="http://schemas.microsoft.com/office/powerpoint/2010/main" val="1179082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cSld name="1_Contents or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40" y="2403475"/>
            <a:ext cx="3690937" cy="1246188"/>
          </a:xfrm>
        </p:spPr>
        <p:txBody>
          <a:bodyPr lIns="0" tIns="0" rIns="0" bIns="0"/>
          <a:lstStyle>
            <a:lvl1pPr>
              <a:lnSpc>
                <a:spcPts val="3598"/>
              </a:lnSpc>
              <a:defRPr sz="2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4397376" y="2403476"/>
            <a:ext cx="5872162" cy="3570288"/>
          </a:xfrm>
        </p:spPr>
        <p:txBody>
          <a:bodyPr wrap="square" lIns="0" tIns="0" rIns="0" bIns="0">
            <a:noAutofit/>
          </a:bodyPr>
          <a:lstStyle>
            <a:lvl1pPr marL="0" indent="0" defTabSz="517327">
              <a:spcAft>
                <a:spcPts val="1198"/>
              </a:spcAft>
              <a:buNone/>
              <a:defRPr sz="1398" b="0" i="0" spc="0" baseline="0">
                <a:solidFill>
                  <a:srgbClr val="000000"/>
                </a:solidFill>
                <a:latin typeface="Segoe UI" panose="020B0502040204020203" pitchFamily="34" charset="0"/>
                <a:cs typeface="Segoe UI" panose="020B0502040204020203" pitchFamily="34" charset="0"/>
              </a:defRPr>
            </a:lvl1pPr>
            <a:lvl2pPr marL="228513" indent="0">
              <a:buNone/>
              <a:defRPr sz="1800"/>
            </a:lvl2pPr>
            <a:lvl3pPr marL="457024" indent="0">
              <a:buNone/>
              <a:defRPr sz="1800"/>
            </a:lvl3pPr>
            <a:lvl4pPr marL="685537" indent="0">
              <a:buNone/>
              <a:defRPr sz="1800"/>
            </a:lvl4pPr>
            <a:lvl5pPr marL="914049" indent="0">
              <a:buNone/>
              <a:defRPr sz="1800"/>
            </a:lvl5pPr>
          </a:lstStyle>
          <a:p>
            <a:pPr lvl="0"/>
            <a:r>
              <a:rPr lang="en-US"/>
              <a:t>##	Section Title</a:t>
            </a:r>
          </a:p>
          <a:p>
            <a:pPr lvl="0"/>
            <a:r>
              <a:rPr lang="en-US"/>
              <a:t>##	Section Title</a:t>
            </a:r>
          </a:p>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5" y="6578602"/>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5" name="Graphic 4">
            <a:extLst>
              <a:ext uri="{FF2B5EF4-FFF2-40B4-BE49-F238E27FC236}">
                <a16:creationId xmlns:a16="http://schemas.microsoft.com/office/drawing/2014/main" id="{37FE604F-EF7F-FB45-B9F6-5D7089F7A12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4736" y="452878"/>
            <a:ext cx="1756581" cy="212919"/>
          </a:xfrm>
          <a:prstGeom prst="rect">
            <a:avLst/>
          </a:prstGeom>
        </p:spPr>
      </p:pic>
    </p:spTree>
    <p:extLst>
      <p:ext uri="{BB962C8B-B14F-4D97-AF65-F5344CB8AC3E}">
        <p14:creationId xmlns:p14="http://schemas.microsoft.com/office/powerpoint/2010/main" val="4098818753"/>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C12D3CAF-04A4-4FC1-9211-7D9B1DE858EC}" type="datetimeFigureOut">
              <a:rPr lang="en-US" smtClean="0"/>
              <a:t>9/10/2020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208BD-18EF-463C-90C1-69F827E8F713}" type="slidenum">
              <a:rPr lang="en-US" smtClean="0"/>
              <a:t>‹#›</a:t>
            </a:fld>
            <a:endParaRPr lang="en-US"/>
          </a:p>
        </p:txBody>
      </p:sp>
    </p:spTree>
    <p:extLst>
      <p:ext uri="{BB962C8B-B14F-4D97-AF65-F5344CB8AC3E}">
        <p14:creationId xmlns:p14="http://schemas.microsoft.com/office/powerpoint/2010/main" val="124857186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B0F60-170E-4151-80EE-CC099F885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771C34-BDBE-4E0B-858D-D5428DBF6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CE3C8-877A-452D-90BC-F5166927AD9B}"/>
              </a:ext>
            </a:extLst>
          </p:cNvPr>
          <p:cNvSpPr>
            <a:spLocks noGrp="1"/>
          </p:cNvSpPr>
          <p:nvPr>
            <p:ph type="dt" sz="half" idx="10"/>
          </p:nvPr>
        </p:nvSpPr>
        <p:spPr/>
        <p:txBody>
          <a:bodyPr/>
          <a:lstStyle/>
          <a:p>
            <a:fld id="{7425BB7C-02A3-4E50-BA61-1B5FF16CCE1D}" type="datetimeFigureOut">
              <a:rPr lang="en-US" smtClean="0"/>
              <a:t>9/10/2020</a:t>
            </a:fld>
            <a:endParaRPr lang="en-US"/>
          </a:p>
        </p:txBody>
      </p:sp>
      <p:sp>
        <p:nvSpPr>
          <p:cNvPr id="5" name="Footer Placeholder 4">
            <a:extLst>
              <a:ext uri="{FF2B5EF4-FFF2-40B4-BE49-F238E27FC236}">
                <a16:creationId xmlns:a16="http://schemas.microsoft.com/office/drawing/2014/main" id="{981424A8-F549-46E9-86DF-65F92D270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2F5F0-C7DA-4D47-81E6-DC639F42DB88}"/>
              </a:ext>
            </a:extLst>
          </p:cNvPr>
          <p:cNvSpPr>
            <a:spLocks noGrp="1"/>
          </p:cNvSpPr>
          <p:nvPr>
            <p:ph type="sldNum" sz="quarter" idx="12"/>
          </p:nvPr>
        </p:nvSpPr>
        <p:spPr/>
        <p:txBody>
          <a:bodyPr/>
          <a:lstStyle/>
          <a:p>
            <a:fld id="{94538361-0A93-47DE-9125-CBB9F6B57EAF}" type="slidenum">
              <a:rPr lang="en-US" smtClean="0"/>
              <a:t>‹#›</a:t>
            </a:fld>
            <a:endParaRPr lang="en-US"/>
          </a:p>
        </p:txBody>
      </p:sp>
    </p:spTree>
    <p:extLst>
      <p:ext uri="{BB962C8B-B14F-4D97-AF65-F5344CB8AC3E}">
        <p14:creationId xmlns:p14="http://schemas.microsoft.com/office/powerpoint/2010/main" val="93728891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2828851"/>
            <a:ext cx="9794349" cy="746129"/>
          </a:xfrm>
          <a:noFill/>
        </p:spPr>
        <p:txBody>
          <a:bodyPr vert="horz" wrap="square" lIns="0" tIns="0" rIns="0" bIns="0" rtlCol="0" anchor="t" anchorCtr="0">
            <a:noAutofit/>
          </a:bodyPr>
          <a:lstStyle>
            <a:lvl1pPr>
              <a:lnSpc>
                <a:spcPct val="90000"/>
              </a:lnSpc>
              <a:defRPr lang="en-US" sz="5397" b="0" kern="1200" cap="none" spc="-150" baseline="0" dirty="0">
                <a:ln w="3175">
                  <a:noFill/>
                </a:ln>
                <a:solidFill>
                  <a:schemeClr val="tx1"/>
                </a:solidFill>
                <a:effectLst/>
                <a:latin typeface="+mj-lt"/>
                <a:ea typeface="+mn-ea"/>
                <a:cs typeface="Segoe UI" pitchFamily="34" charset="0"/>
              </a:defRPr>
            </a:lvl1pPr>
          </a:lstStyle>
          <a:p>
            <a:pPr marL="0" lvl="0" algn="l" defTabSz="932205" rtl="0" eaLnBrk="1" latinLnBrk="0" hangingPunct="1">
              <a:lnSpc>
                <a:spcPts val="5597"/>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131" y="6558969"/>
            <a:ext cx="11553197" cy="98880"/>
            <a:chOff x="445128" y="6559056"/>
            <a:chExt cx="11553197" cy="98882"/>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
        <p:nvSpPr>
          <p:cNvPr id="4" name="Text Placeholder 3">
            <a:extLst>
              <a:ext uri="{FF2B5EF4-FFF2-40B4-BE49-F238E27FC236}">
                <a16:creationId xmlns:a16="http://schemas.microsoft.com/office/drawing/2014/main" id="{52054665-4AEA-42CF-8F22-4D0CF3B8EDAE}"/>
              </a:ext>
            </a:extLst>
          </p:cNvPr>
          <p:cNvSpPr>
            <a:spLocks noGrp="1"/>
          </p:cNvSpPr>
          <p:nvPr>
            <p:ph type="body" sz="quarter" idx="10"/>
          </p:nvPr>
        </p:nvSpPr>
        <p:spPr>
          <a:xfrm>
            <a:off x="443697" y="2389386"/>
            <a:ext cx="8595418" cy="38241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stStyle>
          <a:p>
            <a:pPr lvl="0"/>
            <a:r>
              <a:rPr lang="en-US"/>
              <a:t>Click to edit Master text styles</a:t>
            </a:r>
          </a:p>
        </p:txBody>
      </p:sp>
    </p:spTree>
    <p:extLst>
      <p:ext uri="{BB962C8B-B14F-4D97-AF65-F5344CB8AC3E}">
        <p14:creationId xmlns:p14="http://schemas.microsoft.com/office/powerpoint/2010/main" val="3212618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24017"/>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73628"/>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90824121"/>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6_Content Half Left">
    <p:bg>
      <p:bgPr>
        <a:solidFill>
          <a:schemeClr val="accent1"/>
        </a:solidFill>
        <a:effectLst/>
      </p:bgPr>
    </p:bg>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AC21BB0E-11FF-4849-A437-1A08AE905469}"/>
              </a:ext>
            </a:extLst>
          </p:cNvPr>
          <p:cNvSpPr>
            <a:spLocks noGrp="1"/>
          </p:cNvSpPr>
          <p:nvPr>
            <p:ph type="subTitle" idx="27" hasCustomPrompt="1"/>
          </p:nvPr>
        </p:nvSpPr>
        <p:spPr>
          <a:xfrm>
            <a:off x="6853235" y="1651695"/>
            <a:ext cx="4610335" cy="517065"/>
          </a:xfrm>
        </p:spPr>
        <p:txBody>
          <a:bodyPr wrap="square">
            <a:spAutoFit/>
          </a:bodyPr>
          <a:lstStyle>
            <a:lvl1pPr marL="0" indent="0" algn="l">
              <a:spcBef>
                <a:spcPts val="600"/>
              </a:spcBef>
              <a:spcAft>
                <a:spcPts val="1224"/>
              </a:spcAft>
              <a:buNone/>
              <a:defRPr sz="2400" b="0" i="0" spc="-61" baseline="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2" name="Rectangle 1">
            <a:extLst>
              <a:ext uri="{FF2B5EF4-FFF2-40B4-BE49-F238E27FC236}">
                <a16:creationId xmlns:a16="http://schemas.microsoft.com/office/drawing/2014/main" id="{A2B61818-2F60-44E2-929C-E391BC061332}"/>
              </a:ext>
            </a:extLst>
          </p:cNvPr>
          <p:cNvSpPr/>
          <p:nvPr/>
        </p:nvSpPr>
        <p:spPr>
          <a:xfrm>
            <a:off x="4044934" y="0"/>
            <a:ext cx="8391542" cy="699452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36"/>
          </a:p>
        </p:txBody>
      </p:sp>
      <p:sp>
        <p:nvSpPr>
          <p:cNvPr id="3" name="Title 2">
            <a:extLst>
              <a:ext uri="{FF2B5EF4-FFF2-40B4-BE49-F238E27FC236}">
                <a16:creationId xmlns:a16="http://schemas.microsoft.com/office/drawing/2014/main" id="{C573D2A1-34C9-43F7-AAC2-60C337F2EE4F}"/>
              </a:ext>
            </a:extLst>
          </p:cNvPr>
          <p:cNvSpPr>
            <a:spLocks noGrp="1"/>
          </p:cNvSpPr>
          <p:nvPr>
            <p:ph type="title"/>
          </p:nvPr>
        </p:nvSpPr>
        <p:spPr>
          <a:xfrm>
            <a:off x="460080" y="3117850"/>
            <a:ext cx="3437093" cy="758825"/>
          </a:xfrm>
        </p:spPr>
        <p:txBody>
          <a:bodyPr anchor="ctr"/>
          <a:lstStyle>
            <a:lvl1pPr>
              <a:defRPr sz="4896"/>
            </a:lvl1pPr>
          </a:lstStyle>
          <a:p>
            <a:r>
              <a:rPr lang="en-US"/>
              <a:t>Click to edit</a:t>
            </a:r>
          </a:p>
        </p:txBody>
      </p:sp>
      <p:sp>
        <p:nvSpPr>
          <p:cNvPr id="5" name="Text Placeholder 4">
            <a:extLst>
              <a:ext uri="{FF2B5EF4-FFF2-40B4-BE49-F238E27FC236}">
                <a16:creationId xmlns:a16="http://schemas.microsoft.com/office/drawing/2014/main" id="{EB705021-9417-4BAE-8E37-C4E490073B7E}"/>
              </a:ext>
            </a:extLst>
          </p:cNvPr>
          <p:cNvSpPr>
            <a:spLocks noGrp="1"/>
          </p:cNvSpPr>
          <p:nvPr>
            <p:ph type="body" sz="quarter" idx="28"/>
          </p:nvPr>
        </p:nvSpPr>
        <p:spPr>
          <a:xfrm>
            <a:off x="4796464" y="1343856"/>
            <a:ext cx="5664426" cy="2262864"/>
          </a:xfrm>
        </p:spPr>
        <p:txBody>
          <a:bodyPr/>
          <a:lstStyle>
            <a:lvl1pPr>
              <a:spcBef>
                <a:spcPts val="2448"/>
              </a:spcBef>
              <a:spcAft>
                <a:spcPts val="0"/>
              </a:spcAft>
              <a:defRPr sz="3264"/>
            </a:lvl1pPr>
            <a:lvl2pPr>
              <a:defRPr sz="2040"/>
            </a:lvl2pPr>
            <a:lvl3pPr>
              <a:defRPr sz="1632"/>
            </a:lvl3pPr>
            <a:lvl4pPr>
              <a:defRPr sz="1632"/>
            </a:lvl4pPr>
            <a:lvl5pPr>
              <a:defRPr sz="163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13551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centered tit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93F0F27-6B90-4485-A3C5-1C1E05E189E8}"/>
              </a:ext>
            </a:extLst>
          </p:cNvPr>
          <p:cNvGrpSpPr/>
          <p:nvPr userDrawn="1"/>
        </p:nvGrpSpPr>
        <p:grpSpPr>
          <a:xfrm>
            <a:off x="445129" y="6750768"/>
            <a:ext cx="11553197" cy="98880"/>
            <a:chOff x="445128" y="6559056"/>
            <a:chExt cx="11553197" cy="98882"/>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1003980" cy="98882"/>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a:extLst>
              <a:ext uri="{FF2B5EF4-FFF2-40B4-BE49-F238E27FC236}">
                <a16:creationId xmlns:a16="http://schemas.microsoft.com/office/drawing/2014/main" id="{67C211DD-0FB3-45BD-B979-364AB50D224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01588610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56" strike="noStrike">
                <a:solidFill>
                  <a:schemeClr val="tx1"/>
                </a:solidFill>
              </a:defRPr>
            </a:lvl1pPr>
          </a:lstStyle>
          <a:p>
            <a:r>
              <a:rPr lang="en-US"/>
              <a:t>Title</a:t>
            </a:r>
          </a:p>
        </p:txBody>
      </p:sp>
    </p:spTree>
    <p:extLst>
      <p:ext uri="{BB962C8B-B14F-4D97-AF65-F5344CB8AC3E}">
        <p14:creationId xmlns:p14="http://schemas.microsoft.com/office/powerpoint/2010/main" val="1193609995"/>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259314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17DE38B5-BBC7-42CE-B29C-E86707CBDAF4}"/>
              </a:ext>
            </a:extLst>
          </p:cNvPr>
          <p:cNvSpPr>
            <a:spLocks noGrp="1"/>
          </p:cNvSpPr>
          <p:nvPr>
            <p:ph type="body" sz="quarter" idx="10"/>
          </p:nvPr>
        </p:nvSpPr>
        <p:spPr>
          <a:xfrm>
            <a:off x="595914" y="997740"/>
            <a:ext cx="11246266" cy="467179"/>
          </a:xfrm>
        </p:spPr>
        <p:txBody>
          <a:bodyPr/>
          <a:lstStyle>
            <a:lvl1pPr marL="0" indent="0" algn="ctr">
              <a:buNone/>
              <a:defRPr sz="2040"/>
            </a:lvl1pPr>
            <a:lvl2pPr marL="0" indent="0" algn="ctr">
              <a:buNone/>
              <a:defRPr/>
            </a:lvl2pPr>
            <a:lvl3pPr marL="0" indent="0" algn="ctr">
              <a:buNone/>
              <a:defRPr/>
            </a:lvl3pPr>
            <a:lvl4pPr marL="0" indent="0" algn="ctr">
              <a:buNone/>
              <a:defRPr/>
            </a:lvl4pPr>
            <a:lvl5pPr marL="0" indent="0" algn="ctr">
              <a:buNone/>
              <a:defRPr/>
            </a:lvl5pPr>
          </a:lstStyle>
          <a:p>
            <a:pPr lvl="0"/>
            <a:r>
              <a:rPr lang="en-US"/>
              <a:t>Click to edit Master text styles</a:t>
            </a:r>
          </a:p>
        </p:txBody>
      </p:sp>
    </p:spTree>
    <p:extLst>
      <p:ext uri="{BB962C8B-B14F-4D97-AF65-F5344CB8AC3E}">
        <p14:creationId xmlns:p14="http://schemas.microsoft.com/office/powerpoint/2010/main" val="4282670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EA378-BA40-8F47-BAD2-2723DB898856}"/>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648FAFF9-AB37-2040-AA79-19A2032536F8}"/>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20680320-E14E-5347-AC78-CE1AF2F79413}"/>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C98A579E-E6EB-574B-A629-BE29680F3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65F545-0C33-5A44-B8D7-D1573BF3D604}"/>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42561360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5271D-2011-E648-946C-5C0DE06239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7067A5-17D3-254A-91A1-0EA4EAD701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A6894-637D-894A-B577-3CE422B8B973}"/>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24618669-1FED-0B48-ACA2-8305D923FE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B8AB5-A14E-3E4D-94BA-37175C65742F}"/>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07949236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8A33-EB6A-D040-AB2E-401522C0E64C}"/>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6F43DC52-8C0E-3B4A-99C5-76CA66F2A8CC}"/>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AC2190-DD4A-A94A-BDC5-045109BFCE37}"/>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6BFC36FA-B0F4-F34B-B55C-046B34813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4A408-7DE9-124A-84EE-5D089E11BC55}"/>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316776352"/>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0731D-3551-264E-89A6-EC8BFA4CD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A9799B-5FBC-F04B-A1B8-788E85A0D082}"/>
              </a:ext>
            </a:extLst>
          </p:cNvPr>
          <p:cNvSpPr>
            <a:spLocks noGrp="1"/>
          </p:cNvSpPr>
          <p:nvPr>
            <p:ph sz="half" idx="1"/>
          </p:nvPr>
        </p:nvSpPr>
        <p:spPr>
          <a:xfrm>
            <a:off x="855008"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472CEA-4E67-764E-8ADA-481F196AB229}"/>
              </a:ext>
            </a:extLst>
          </p:cNvPr>
          <p:cNvSpPr>
            <a:spLocks noGrp="1"/>
          </p:cNvSpPr>
          <p:nvPr>
            <p:ph sz="half" idx="2"/>
          </p:nvPr>
        </p:nvSpPr>
        <p:spPr>
          <a:xfrm>
            <a:off x="6295965"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B064FE-58B5-B544-83A4-5171073FACED}"/>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6" name="Footer Placeholder 5">
            <a:extLst>
              <a:ext uri="{FF2B5EF4-FFF2-40B4-BE49-F238E27FC236}">
                <a16:creationId xmlns:a16="http://schemas.microsoft.com/office/drawing/2014/main" id="{71DBD8CB-E5AC-E649-A961-98D9F29F06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7DDDBC-0E0D-0F41-B3B9-CB4EB0A575FD}"/>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748337676"/>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0C8DA-3AF9-1A4A-8DC1-9A8208BD15D6}"/>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88E8E-7274-744C-A175-EF871BF72FC6}"/>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4" name="Content Placeholder 3">
            <a:extLst>
              <a:ext uri="{FF2B5EF4-FFF2-40B4-BE49-F238E27FC236}">
                <a16:creationId xmlns:a16="http://schemas.microsoft.com/office/drawing/2014/main" id="{ABBC4D3A-B93B-B840-B1DB-4D5F4BE84186}"/>
              </a:ext>
            </a:extLst>
          </p:cNvPr>
          <p:cNvSpPr>
            <a:spLocks noGrp="1"/>
          </p:cNvSpPr>
          <p:nvPr>
            <p:ph sz="half" idx="2"/>
          </p:nvPr>
        </p:nvSpPr>
        <p:spPr>
          <a:xfrm>
            <a:off x="856628" y="2554944"/>
            <a:ext cx="5261211"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64F8A1-4F15-6A49-9F6C-F7CED99DA731}"/>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6" name="Content Placeholder 5">
            <a:extLst>
              <a:ext uri="{FF2B5EF4-FFF2-40B4-BE49-F238E27FC236}">
                <a16:creationId xmlns:a16="http://schemas.microsoft.com/office/drawing/2014/main" id="{449C4B87-6394-2042-AB19-A2A600894D86}"/>
              </a:ext>
            </a:extLst>
          </p:cNvPr>
          <p:cNvSpPr>
            <a:spLocks noGrp="1"/>
          </p:cNvSpPr>
          <p:nvPr>
            <p:ph sz="quarter" idx="4"/>
          </p:nvPr>
        </p:nvSpPr>
        <p:spPr>
          <a:xfrm>
            <a:off x="6295965" y="2554944"/>
            <a:ext cx="5287122"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281308-5F07-7D45-8B21-7C90FE4ADA5F}"/>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8" name="Footer Placeholder 7">
            <a:extLst>
              <a:ext uri="{FF2B5EF4-FFF2-40B4-BE49-F238E27FC236}">
                <a16:creationId xmlns:a16="http://schemas.microsoft.com/office/drawing/2014/main" id="{2CB0720C-C725-2A4B-A552-10046EDE6E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D83D4B-E9D2-4541-90EC-E672156C17EF}"/>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60425789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46AF0-9DE5-B44D-8A0E-3D50556FD3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133F33A-07E7-CA4E-ACC5-EE98E85CCAD8}"/>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4" name="Footer Placeholder 3">
            <a:extLst>
              <a:ext uri="{FF2B5EF4-FFF2-40B4-BE49-F238E27FC236}">
                <a16:creationId xmlns:a16="http://schemas.microsoft.com/office/drawing/2014/main" id="{DD78E87C-F701-7C46-99A6-3D1BACF2C2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6E65AC-71E5-2544-B109-5735686DDFFD}"/>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906322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4089618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F87DE-C31D-CB4B-9495-32A0FEE6F268}"/>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3" name="Footer Placeholder 2">
            <a:extLst>
              <a:ext uri="{FF2B5EF4-FFF2-40B4-BE49-F238E27FC236}">
                <a16:creationId xmlns:a16="http://schemas.microsoft.com/office/drawing/2014/main" id="{9AA2D081-7E63-D343-82DD-EC4D1B5747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7B3A5DA-4AB8-D64B-9ACC-733B69A220DA}"/>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48186103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761A1-C398-514B-8D6D-7CF6A5361F2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F28B94C5-0B64-4E47-A85F-534D01808A36}"/>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BD842F-DF51-2549-B9F5-990A0D932F1C}"/>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C5DF383B-F25D-D444-9682-7E58681957D5}"/>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6" name="Footer Placeholder 5">
            <a:extLst>
              <a:ext uri="{FF2B5EF4-FFF2-40B4-BE49-F238E27FC236}">
                <a16:creationId xmlns:a16="http://schemas.microsoft.com/office/drawing/2014/main" id="{97BF883E-680F-1140-8217-DD47F4DB25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1B8D89-FFD4-064C-8905-C1C38871D0C1}"/>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47885875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0173D-9030-DA4B-862F-465585531596}"/>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495909DD-5B55-8440-8BCE-DD1DBCAA35DC}"/>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11F8FB9E-274A-8742-9868-9D269BA783B9}"/>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72BE48B0-E664-9A4B-A87C-D65A959F951D}"/>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6" name="Footer Placeholder 5">
            <a:extLst>
              <a:ext uri="{FF2B5EF4-FFF2-40B4-BE49-F238E27FC236}">
                <a16:creationId xmlns:a16="http://schemas.microsoft.com/office/drawing/2014/main" id="{CEE7D019-4006-744C-A641-7841F7E3E7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71BCF7-E6D8-5C4B-A03F-6C1638D98D1E}"/>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4057631731"/>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73627-5C8B-B449-ADF3-39733B2AE1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BDF30B-F225-504E-9E4E-5C1481FE1D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5A38D6-00CC-BA43-A061-6A5F5346BD8D}"/>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83C0C0B5-A1ED-124B-A956-B05E314AF8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8F7E5-C569-D345-9EE0-26F737CCDA1B}"/>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204378368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B2B9CF-7262-8341-AB35-0696FE03562E}"/>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DF21DF-29C1-EC4C-9823-3C7CD505C0C2}"/>
              </a:ext>
            </a:extLst>
          </p:cNvPr>
          <p:cNvSpPr>
            <a:spLocks noGrp="1"/>
          </p:cNvSpPr>
          <p:nvPr>
            <p:ph type="body" orient="vert" idx="1"/>
          </p:nvPr>
        </p:nvSpPr>
        <p:spPr>
          <a:xfrm>
            <a:off x="855008" y="372394"/>
            <a:ext cx="7889389" cy="592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62A92C-89E6-7049-ABE1-B37E556197B6}"/>
              </a:ext>
            </a:extLst>
          </p:cNvPr>
          <p:cNvSpPr>
            <a:spLocks noGrp="1"/>
          </p:cNvSpPr>
          <p:nvPr>
            <p:ph type="dt" sz="half" idx="10"/>
          </p:nvPr>
        </p:nvSpPr>
        <p:spPr/>
        <p:txBody>
          <a:body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AD493698-F74D-4E4A-8800-B4EA28842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BA7F30-0FA0-8D4A-8EBF-9A6EC9858514}"/>
              </a:ext>
            </a:extLst>
          </p:cNvPr>
          <p:cNvSpPr>
            <a:spLocks noGrp="1"/>
          </p:cNvSpPr>
          <p:nvPr>
            <p:ph type="sldNum" sz="quarter" idx="12"/>
          </p:nvPr>
        </p:nvSpPr>
        <p:spPr/>
        <p:txBody>
          <a:bodyPr/>
          <a:lstStyle/>
          <a:p>
            <a:fld id="{89D45D6E-762F-3D4D-9FA5-AEBA7C5F4960}" type="slidenum">
              <a:rPr lang="en-US" smtClean="0"/>
              <a:t>‹#›</a:t>
            </a:fld>
            <a:endParaRPr lang="en-US"/>
          </a:p>
        </p:txBody>
      </p:sp>
    </p:spTree>
    <p:extLst>
      <p:ext uri="{BB962C8B-B14F-4D97-AF65-F5344CB8AC3E}">
        <p14:creationId xmlns:p14="http://schemas.microsoft.com/office/powerpoint/2010/main" val="147149152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737445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2233467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83591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992671768"/>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0604758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36533957"/>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2676460"/>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83199997"/>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786446"/>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5929995"/>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48314218"/>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0334847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4111325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042990596"/>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18172082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53038345"/>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247351700"/>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380731602"/>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94753111"/>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585054413"/>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562992941"/>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34085026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23452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3D54-67A5-4882-984E-EB2ED6AA5CB6}"/>
              </a:ext>
            </a:extLst>
          </p:cNvPr>
          <p:cNvSpPr>
            <a:spLocks noGrp="1"/>
          </p:cNvSpPr>
          <p:nvPr>
            <p:ph type="ctrTitle"/>
          </p:nvPr>
        </p:nvSpPr>
        <p:spPr>
          <a:xfrm>
            <a:off x="1554560" y="1144706"/>
            <a:ext cx="9327356" cy="2435131"/>
          </a:xfrm>
        </p:spPr>
        <p:txBody>
          <a:bodyPr anchor="b"/>
          <a:lstStyle>
            <a:lvl1pPr algn="ctr">
              <a:defRPr sz="6117"/>
            </a:lvl1pPr>
          </a:lstStyle>
          <a:p>
            <a:r>
              <a:rPr lang="en-US"/>
              <a:t>Click to edit Master title style</a:t>
            </a:r>
          </a:p>
        </p:txBody>
      </p:sp>
      <p:sp>
        <p:nvSpPr>
          <p:cNvPr id="3" name="Subtitle 2">
            <a:extLst>
              <a:ext uri="{FF2B5EF4-FFF2-40B4-BE49-F238E27FC236}">
                <a16:creationId xmlns:a16="http://schemas.microsoft.com/office/drawing/2014/main" id="{B920B703-3DBC-4367-957B-B7A046B18FC9}"/>
              </a:ext>
            </a:extLst>
          </p:cNvPr>
          <p:cNvSpPr>
            <a:spLocks noGrp="1"/>
          </p:cNvSpPr>
          <p:nvPr>
            <p:ph type="subTitle" idx="1"/>
          </p:nvPr>
        </p:nvSpPr>
        <p:spPr>
          <a:xfrm>
            <a:off x="1554560" y="3673746"/>
            <a:ext cx="9327356" cy="561372"/>
          </a:xfrm>
        </p:spPr>
        <p:txBody>
          <a:bodyPr/>
          <a:lstStyle>
            <a:lvl1pPr marL="0" indent="0" algn="ctr">
              <a:buNone/>
              <a:defRPr sz="2448"/>
            </a:lvl1pPr>
            <a:lvl2pPr marL="466209" indent="0" algn="ctr">
              <a:buNone/>
              <a:defRPr sz="2040"/>
            </a:lvl2pPr>
            <a:lvl3pPr marL="932418" indent="0" algn="ctr">
              <a:buNone/>
              <a:defRPr sz="1836"/>
            </a:lvl3pPr>
            <a:lvl4pPr marL="1398627" indent="0" algn="ctr">
              <a:buNone/>
              <a:defRPr sz="1632"/>
            </a:lvl4pPr>
            <a:lvl5pPr marL="1864835" indent="0" algn="ctr">
              <a:buNone/>
              <a:defRPr sz="1632"/>
            </a:lvl5pPr>
            <a:lvl6pPr marL="2331044" indent="0" algn="ctr">
              <a:buNone/>
              <a:defRPr sz="1632"/>
            </a:lvl6pPr>
            <a:lvl7pPr marL="2797253" indent="0" algn="ctr">
              <a:buNone/>
              <a:defRPr sz="1632"/>
            </a:lvl7pPr>
            <a:lvl8pPr marL="3263461" indent="0" algn="ctr">
              <a:buNone/>
              <a:defRPr sz="1632"/>
            </a:lvl8pPr>
            <a:lvl9pPr marL="3729669"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E201B030-2BA1-4B94-9DC5-D974852B1BD9}"/>
              </a:ext>
            </a:extLst>
          </p:cNvPr>
          <p:cNvSpPr>
            <a:spLocks noGrp="1"/>
          </p:cNvSpPr>
          <p:nvPr>
            <p:ph type="dt" sz="half" idx="10"/>
          </p:nvPr>
        </p:nvSpPr>
        <p:spPr/>
        <p:txBody>
          <a:bodyPr/>
          <a:lstStyle/>
          <a:p>
            <a:fld id="{6DDE6AB9-D324-4680-8290-B3585BD845E8}" type="datetimeFigureOut">
              <a:rPr lang="en-US" smtClean="0"/>
              <a:t>9/10/2020</a:t>
            </a:fld>
            <a:endParaRPr lang="en-US"/>
          </a:p>
        </p:txBody>
      </p:sp>
      <p:sp>
        <p:nvSpPr>
          <p:cNvPr id="5" name="Footer Placeholder 4">
            <a:extLst>
              <a:ext uri="{FF2B5EF4-FFF2-40B4-BE49-F238E27FC236}">
                <a16:creationId xmlns:a16="http://schemas.microsoft.com/office/drawing/2014/main" id="{0B7517C5-5FC6-4B48-A7BD-6503BC97FA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942C34-D5CF-42F9-905B-27DE941BAA70}"/>
              </a:ext>
            </a:extLst>
          </p:cNvPr>
          <p:cNvSpPr>
            <a:spLocks noGrp="1"/>
          </p:cNvSpPr>
          <p:nvPr>
            <p:ph type="sldNum" sz="quarter" idx="12"/>
          </p:nvPr>
        </p:nvSpPr>
        <p:spPr/>
        <p:txBody>
          <a:bodyPr/>
          <a:lstStyle/>
          <a:p>
            <a:fld id="{EFFB2790-B50B-4E6A-8683-8362436C2CC1}" type="slidenum">
              <a:rPr lang="en-US" smtClean="0"/>
              <a:t>‹#›</a:t>
            </a:fld>
            <a:endParaRPr lang="en-US"/>
          </a:p>
        </p:txBody>
      </p:sp>
    </p:spTree>
    <p:extLst>
      <p:ext uri="{BB962C8B-B14F-4D97-AF65-F5344CB8AC3E}">
        <p14:creationId xmlns:p14="http://schemas.microsoft.com/office/powerpoint/2010/main" val="2269719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53089726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D4DD7E-EE1C-400C-9060-766A6BA6E372}" type="datetimeFigureOut">
              <a:rPr lang="en-US" smtClean="0"/>
              <a:t>9/10/2020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3ACBA7-D34F-4E85-AFC5-8459997DF9FA}" type="slidenum">
              <a:rPr lang="en-US" smtClean="0"/>
              <a:t>‹#›</a:t>
            </a:fld>
            <a:endParaRPr lang="en-US"/>
          </a:p>
        </p:txBody>
      </p:sp>
    </p:spTree>
    <p:extLst>
      <p:ext uri="{BB962C8B-B14F-4D97-AF65-F5344CB8AC3E}">
        <p14:creationId xmlns:p14="http://schemas.microsoft.com/office/powerpoint/2010/main" val="10497032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Slide Photo_Option">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2" y="1028"/>
            <a:ext cx="12436474" cy="6992469"/>
          </a:xfrm>
          <a:prstGeom prst="rect">
            <a:avLst/>
          </a:prstGeom>
        </p:spPr>
      </p:pic>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a:xfrm>
            <a:off x="0" y="3025833"/>
            <a:ext cx="12436475" cy="3967664"/>
          </a:xfrm>
          <a:prstGeom prst="rect">
            <a:avLst/>
          </a:prstGeom>
          <a:gradFill>
            <a:gsLst>
              <a:gs pos="0">
                <a:srgbClr val="010A07">
                  <a:alpha val="0"/>
                </a:srgbClr>
              </a:gs>
              <a:gs pos="100000">
                <a:srgbClr val="010A07">
                  <a:alpha val="92000"/>
                </a:srgbClr>
              </a:gs>
            </a:gsLst>
            <a:lin ang="540000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82006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_Slide_blank">
    <p:spTree>
      <p:nvGrpSpPr>
        <p:cNvPr id="1" name=""/>
        <p:cNvGrpSpPr/>
        <p:nvPr/>
      </p:nvGrpSpPr>
      <p:grpSpPr>
        <a:xfrm>
          <a:off x="0" y="0"/>
          <a:ext cx="0" cy="0"/>
          <a:chOff x="0" y="0"/>
          <a:chExt cx="0" cy="0"/>
        </a:xfrm>
      </p:grpSpPr>
      <p:sp>
        <p:nvSpPr>
          <p:cNvPr id="3" name="Rectangle 2"/>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solidFill>
                <a:schemeClr val="tx1"/>
              </a:solidFill>
              <a:ea typeface="Segoe UI" pitchFamily="34" charset="0"/>
              <a:cs typeface="Segoe UI" pitchFamily="34" charset="0"/>
            </a:endParaRPr>
          </a:p>
        </p:txBody>
      </p:sp>
      <p:sp>
        <p:nvSpPr>
          <p:cNvPr id="4"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chemeClr val="tx1"/>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5"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chemeClr val="tx1"/>
                </a:solidFill>
                <a:latin typeface="+mn-lt"/>
                <a:ea typeface="+mn-ea"/>
                <a:cs typeface="Bodoni Std Bold Italic"/>
              </a:defRPr>
            </a:lvl1pPr>
          </a:lstStyle>
          <a:p>
            <a:pPr lvl="0"/>
            <a:r>
              <a:rPr lang="en-US"/>
              <a:t>Subtitle</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915805"/>
            <a:ext cx="2045182" cy="436810"/>
          </a:xfrm>
          <a:prstGeom prst="rect">
            <a:avLst/>
          </a:prstGeom>
        </p:spPr>
      </p:pic>
    </p:spTree>
    <p:extLst>
      <p:ext uri="{BB962C8B-B14F-4D97-AF65-F5344CB8AC3E}">
        <p14:creationId xmlns:p14="http://schemas.microsoft.com/office/powerpoint/2010/main" val="109288215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_Slide_blank_dark">
    <p:bg>
      <p:bgRef idx="1001">
        <a:schemeClr val="bg2"/>
      </p:bgRef>
    </p:bg>
    <p:spTree>
      <p:nvGrpSpPr>
        <p:cNvPr id="1" name=""/>
        <p:cNvGrpSpPr/>
        <p:nvPr/>
      </p:nvGrpSpPr>
      <p:grpSpPr>
        <a:xfrm>
          <a:off x="0" y="0"/>
          <a:ext cx="0" cy="0"/>
          <a:chOff x="0" y="0"/>
          <a:chExt cx="0" cy="0"/>
        </a:xfrm>
      </p:grpSpPr>
      <p:sp>
        <p:nvSpPr>
          <p:cNvPr id="12" name="Rectangle 11"/>
          <p:cNvSpPr/>
          <p:nvPr/>
        </p:nvSpPr>
        <p:spPr bwMode="auto">
          <a:xfrm>
            <a:off x="269179" y="4710942"/>
            <a:ext cx="6402452" cy="36544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bwMode="auto">
          <a:xfrm>
            <a:off x="262515" y="4667664"/>
            <a:ext cx="8522498" cy="1280160"/>
          </a:xfrm>
          <a:noFill/>
        </p:spPr>
        <p:txBody>
          <a:bodyPr lIns="146304" tIns="91440" rIns="146304" bIns="0" anchor="b" anchorCtr="0"/>
          <a:lstStyle>
            <a:lvl1pPr marL="0" algn="l" defTabSz="914224" rtl="0" eaLnBrk="1" latinLnBrk="0" hangingPunct="1">
              <a:defRPr lang="en-US" sz="5000" b="0" kern="1200" spc="-150" dirty="0">
                <a:solidFill>
                  <a:srgbClr val="FFFFFF"/>
                </a:solidFill>
                <a:latin typeface="Segoe UI Semibold" panose="020B0702040204020203" pitchFamily="34" charset="0"/>
                <a:ea typeface="+mn-ea"/>
                <a:cs typeface="Segoe UI Semibold" panose="020B0702040204020203" pitchFamily="34" charset="0"/>
              </a:defRPr>
            </a:lvl1pPr>
          </a:lstStyle>
          <a:p>
            <a:r>
              <a:rPr lang="en-US"/>
              <a:t>Presentation title</a:t>
            </a:r>
          </a:p>
        </p:txBody>
      </p:sp>
      <p:sp>
        <p:nvSpPr>
          <p:cNvPr id="14" name="Text Placeholder 2"/>
          <p:cNvSpPr>
            <a:spLocks noGrp="1"/>
          </p:cNvSpPr>
          <p:nvPr>
            <p:ph type="body" sz="quarter" idx="14" hasCustomPrompt="1"/>
          </p:nvPr>
        </p:nvSpPr>
        <p:spPr bwMode="auto">
          <a:xfrm>
            <a:off x="269176" y="5957244"/>
            <a:ext cx="8522498" cy="485614"/>
          </a:xfrm>
          <a:prstGeom prst="rect">
            <a:avLst/>
          </a:prstGeom>
        </p:spPr>
        <p:txBody>
          <a:bodyPr tIns="0" bIns="109728">
            <a:noAutofit/>
          </a:bodyPr>
          <a:lstStyle>
            <a:lvl1pPr marL="0" indent="0" algn="l" defTabSz="914224" rtl="0" eaLnBrk="1" latinLnBrk="0" hangingPunct="1">
              <a:spcBef>
                <a:spcPts val="0"/>
              </a:spcBef>
              <a:buNone/>
              <a:defRPr lang="en-US" sz="2500" kern="1200" spc="-150" baseline="0" dirty="0" smtClean="0">
                <a:solidFill>
                  <a:srgbClr val="FFFFFF"/>
                </a:solidFill>
                <a:latin typeface="+mn-lt"/>
                <a:ea typeface="+mn-ea"/>
                <a:cs typeface="Bodoni Std Bold Italic"/>
              </a:defRPr>
            </a:lvl1pPr>
          </a:lstStyle>
          <a:p>
            <a:pPr lvl="0"/>
            <a:r>
              <a:rPr lang="en-US"/>
              <a:t>Subtitle</a:t>
            </a:r>
          </a:p>
        </p:txBody>
      </p:sp>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9402" y="5758108"/>
            <a:ext cx="2045182" cy="752204"/>
          </a:xfrm>
          <a:prstGeom prst="rect">
            <a:avLst/>
          </a:prstGeom>
        </p:spPr>
      </p:pic>
    </p:spTree>
    <p:extLst>
      <p:ext uri="{BB962C8B-B14F-4D97-AF65-F5344CB8AC3E}">
        <p14:creationId xmlns:p14="http://schemas.microsoft.com/office/powerpoint/2010/main" val="4265363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accent5">
                    <a:lumMod val="50000"/>
                  </a:schemeClr>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100016270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3234968"/>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359068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_Subtitl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tx1"/>
                </a:solidFill>
                <a:latin typeface="Segoe UI Semibold" charset="0"/>
                <a:ea typeface="Segoe UI Semibold" charset="0"/>
                <a:cs typeface="Segoe UI Semibold" charset="0"/>
              </a:defRPr>
            </a:lvl1pPr>
          </a:lstStyle>
          <a:p>
            <a:r>
              <a:rPr lang="en-US"/>
              <a:t>Click to edit Master title style</a:t>
            </a:r>
          </a:p>
        </p:txBody>
      </p:sp>
      <p:sp>
        <p:nvSpPr>
          <p:cNvPr id="3" name="Content Placeholder 3"/>
          <p:cNvSpPr>
            <a:spLocks noGrp="1"/>
          </p:cNvSpPr>
          <p:nvPr>
            <p:ph sz="quarter" idx="10"/>
          </p:nvPr>
        </p:nvSpPr>
        <p:spPr>
          <a:xfrm>
            <a:off x="275064" y="1929502"/>
            <a:ext cx="11889141" cy="1905395"/>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1"/>
          </p:nvPr>
        </p:nvSpPr>
        <p:spPr>
          <a:xfrm>
            <a:off x="274641" y="1123199"/>
            <a:ext cx="11889141" cy="456587"/>
          </a:xfrm>
          <a:prstGeom prst="rect">
            <a:avLst/>
          </a:prstGeom>
        </p:spPr>
        <p:txBody>
          <a:bodyPr/>
          <a:lstStyle>
            <a:lvl1pPr marL="0" indent="0">
              <a:buNone/>
              <a:defRPr sz="2040" b="0">
                <a:solidFill>
                  <a:schemeClr val="accent1"/>
                </a:solidFill>
                <a:latin typeface="+mn-lt"/>
              </a:defRPr>
            </a:lvl1pPr>
            <a:lvl2pPr marL="342834" indent="0">
              <a:buNone/>
              <a:defRPr/>
            </a:lvl2pPr>
          </a:lstStyle>
          <a:p>
            <a:pPr lvl="0"/>
            <a:r>
              <a:rPr lang="en-US"/>
              <a:t>Click to edit Master text styles</a:t>
            </a:r>
          </a:p>
        </p:txBody>
      </p:sp>
    </p:spTree>
    <p:extLst>
      <p:ext uri="{BB962C8B-B14F-4D97-AF65-F5344CB8AC3E}">
        <p14:creationId xmlns:p14="http://schemas.microsoft.com/office/powerpoint/2010/main" val="24811477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917575"/>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Tree>
    <p:extLst>
      <p:ext uri="{BB962C8B-B14F-4D97-AF65-F5344CB8AC3E}">
        <p14:creationId xmlns:p14="http://schemas.microsoft.com/office/powerpoint/2010/main" val="332552676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8" name="Picture 7" descr="A person sitting at a desk looking at a computer&#10;&#10;Description automatically generated">
            <a:extLst>
              <a:ext uri="{FF2B5EF4-FFF2-40B4-BE49-F238E27FC236}">
                <a16:creationId xmlns:a16="http://schemas.microsoft.com/office/drawing/2014/main" id="{3BF2A54C-9AF8-44DD-9719-AAE6C72DC1A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flipH="1">
            <a:off x="-2" y="0"/>
            <a:ext cx="12436475"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_Content_Dark">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330903"/>
            <a:ext cx="11889141" cy="4643587"/>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7514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_Subtitle_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300239"/>
            <a:ext cx="11889564" cy="822960"/>
          </a:xfrm>
        </p:spPr>
        <p:txBody>
          <a:bodyPr/>
          <a:lstStyle>
            <a:lvl1pPr marL="0" algn="l" defTabSz="914053" rtl="0" eaLnBrk="1" latinLnBrk="0" hangingPunct="1">
              <a:spcBef>
                <a:spcPct val="0"/>
              </a:spcBef>
              <a:buNone/>
              <a:defRPr lang="en-US" sz="4080" b="0" i="0" u="none" kern="1200" spc="-150" baseline="0" dirty="0">
                <a:solidFill>
                  <a:schemeClr val="bg1"/>
                </a:solidFill>
                <a:latin typeface="Segoe UI Semibold" charset="0"/>
                <a:ea typeface="Segoe UI Semibold" charset="0"/>
                <a:cs typeface="Segoe UI Semibold" charset="0"/>
              </a:defRPr>
            </a:lvl1pPr>
          </a:lstStyle>
          <a:p>
            <a:r>
              <a:rPr lang="en-US"/>
              <a:t>Click to edit Master title style</a:t>
            </a:r>
          </a:p>
        </p:txBody>
      </p:sp>
      <p:sp>
        <p:nvSpPr>
          <p:cNvPr id="8" name="Text Placeholder 7"/>
          <p:cNvSpPr>
            <a:spLocks noGrp="1"/>
          </p:cNvSpPr>
          <p:nvPr>
            <p:ph type="body" sz="quarter" idx="10"/>
          </p:nvPr>
        </p:nvSpPr>
        <p:spPr>
          <a:xfrm>
            <a:off x="275416" y="1123198"/>
            <a:ext cx="11888787" cy="352327"/>
          </a:xfrm>
          <a:prstGeom prst="rect">
            <a:avLst/>
          </a:prstGeom>
        </p:spPr>
        <p:txBody>
          <a:bodyPr tIns="0" bIns="0"/>
          <a:lstStyle>
            <a:lvl1pPr marL="0" indent="0">
              <a:buNone/>
              <a:defRPr lang="en-US" sz="2040" kern="1200" spc="-30" baseline="0" dirty="0">
                <a:solidFill>
                  <a:srgbClr val="ED6722"/>
                </a:solidFill>
                <a:latin typeface="+mn-lt"/>
                <a:ea typeface="+mn-ea"/>
                <a:cs typeface="Bodoni Std Bold Italic"/>
              </a:defRPr>
            </a:lvl1pPr>
            <a:lvl2pPr marL="0" indent="0">
              <a:buNone/>
              <a:defRPr/>
            </a:lvl2pPr>
          </a:lstStyle>
          <a:p>
            <a:pPr marL="0" lvl="0" algn="l" defTabSz="914224" rtl="0" eaLnBrk="1" latinLnBrk="0" hangingPunct="1"/>
            <a:r>
              <a:rPr lang="en-US"/>
              <a:t>Click to edit Master text styles</a:t>
            </a:r>
          </a:p>
        </p:txBody>
      </p:sp>
      <p:sp>
        <p:nvSpPr>
          <p:cNvPr id="4" name="Content Placeholder 3"/>
          <p:cNvSpPr>
            <a:spLocks noGrp="1"/>
          </p:cNvSpPr>
          <p:nvPr>
            <p:ph sz="quarter" idx="11"/>
          </p:nvPr>
        </p:nvSpPr>
        <p:spPr>
          <a:xfrm>
            <a:off x="275289" y="1633675"/>
            <a:ext cx="11889141" cy="4810355"/>
          </a:xfrm>
          <a:prstGeom prst="rect">
            <a:avLst/>
          </a:prstGeom>
        </p:spPr>
        <p:txBody>
          <a:bodyPr/>
          <a:lstStyle>
            <a:lvl1pPr>
              <a:defRPr sz="3672">
                <a:solidFill>
                  <a:schemeClr val="bg2"/>
                </a:solidFill>
                <a:latin typeface="+mn-lt"/>
              </a:defRPr>
            </a:lvl1pPr>
            <a:lvl2pPr>
              <a:defRPr sz="2040">
                <a:solidFill>
                  <a:schemeClr val="bg2"/>
                </a:solidFill>
                <a:latin typeface="+mn-lt"/>
              </a:defRPr>
            </a:lvl2pPr>
            <a:lvl3pPr>
              <a:defRPr sz="1836">
                <a:solidFill>
                  <a:schemeClr val="bg2"/>
                </a:solidFill>
                <a:latin typeface="+mn-lt"/>
              </a:defRPr>
            </a:lvl3pPr>
            <a:lvl4pPr>
              <a:defRPr sz="1632">
                <a:solidFill>
                  <a:schemeClr val="bg2"/>
                </a:solidFill>
                <a:latin typeface="+mn-lt"/>
              </a:defRPr>
            </a:lvl4pPr>
            <a:lvl5pPr>
              <a:defRPr sz="1632">
                <a:solidFill>
                  <a:schemeClr val="bg2"/>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3401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08477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12592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2817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36813302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41" y="6292891"/>
            <a:ext cx="11856403" cy="403066"/>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solidFill>
                  <a:schemeClr val="tx1">
                    <a:lumMod val="25000"/>
                    <a:lumOff val="75000"/>
                  </a:schemeClr>
                </a:solidFill>
                <a:cs typeface="Segoe UI" pitchFamily="34" charset="0"/>
              </a:rPr>
              <a:t>©</a:t>
            </a:r>
            <a:r>
              <a:rPr lang="en-US" sz="700" baseline="0">
                <a:solidFill>
                  <a:schemeClr val="tx1">
                    <a:lumMod val="25000"/>
                    <a:lumOff val="75000"/>
                  </a:schemeClr>
                </a:solidFill>
                <a:cs typeface="Segoe UI" pitchFamily="34" charset="0"/>
              </a:rPr>
              <a:t> Copyright</a:t>
            </a:r>
            <a:r>
              <a:rPr lang="en-US" sz="700">
                <a:solidFill>
                  <a:schemeClr val="tx1">
                    <a:lumMod val="25000"/>
                    <a:lumOff val="75000"/>
                  </a:schemeClr>
                </a:solidFill>
                <a:cs typeface="Segoe UI" pitchFamily="34" charset="0"/>
              </a:rPr>
              <a:t> Microsoft Corporation. All rights reserved. </a:t>
            </a:r>
          </a:p>
        </p:txBody>
      </p:sp>
      <p:pic>
        <p:nvPicPr>
          <p:cNvPr id="6" name="Picture 5"/>
          <p:cNvPicPr>
            <a:picLocks noChangeAspect="1"/>
          </p:cNvPicPr>
          <p:nvPr/>
        </p:nvPicPr>
        <p:blipFill>
          <a:blip r:embed="rId2"/>
          <a:stretch>
            <a:fillRect/>
          </a:stretch>
        </p:blipFill>
        <p:spPr>
          <a:xfrm>
            <a:off x="12918" y="2732932"/>
            <a:ext cx="4156312" cy="1528663"/>
          </a:xfrm>
          <a:prstGeom prst="rect">
            <a:avLst/>
          </a:prstGeom>
        </p:spPr>
      </p:pic>
    </p:spTree>
    <p:extLst>
      <p:ext uri="{BB962C8B-B14F-4D97-AF65-F5344CB8AC3E}">
        <p14:creationId xmlns:p14="http://schemas.microsoft.com/office/powerpoint/2010/main" val="2882882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99110"/>
            <a:ext cx="11887200" cy="209622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061140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2C935-E893-453C-8848-8CA043AA276B}"/>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0037297A-A03F-4BD3-B159-6DA524A1B56D}"/>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C84624E1-6D2D-4CC1-81E5-D657B6F6D963}"/>
              </a:ext>
            </a:extLst>
          </p:cNvPr>
          <p:cNvSpPr>
            <a:spLocks noGrp="1"/>
          </p:cNvSpPr>
          <p:nvPr>
            <p:ph type="dt" sz="half" idx="10"/>
          </p:nvPr>
        </p:nvSpPr>
        <p:spPr/>
        <p:txBody>
          <a:bodyPr/>
          <a:lstStyle/>
          <a:p>
            <a:fld id="{09409C3F-2A26-4E09-BD99-4E76DCC7D958}" type="datetimeFigureOut">
              <a:rPr lang="en-US" smtClean="0"/>
              <a:t>9/10/2020</a:t>
            </a:fld>
            <a:endParaRPr lang="en-US"/>
          </a:p>
        </p:txBody>
      </p:sp>
      <p:sp>
        <p:nvSpPr>
          <p:cNvPr id="5" name="Footer Placeholder 4">
            <a:extLst>
              <a:ext uri="{FF2B5EF4-FFF2-40B4-BE49-F238E27FC236}">
                <a16:creationId xmlns:a16="http://schemas.microsoft.com/office/drawing/2014/main" id="{5A015E4B-9A15-46BE-A101-FCC2E90E2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3C7457-9529-451B-89F8-C3BB9DAE9CAE}"/>
              </a:ext>
            </a:extLst>
          </p:cNvPr>
          <p:cNvSpPr>
            <a:spLocks noGrp="1"/>
          </p:cNvSpPr>
          <p:nvPr>
            <p:ph type="sldNum" sz="quarter" idx="12"/>
          </p:nvPr>
        </p:nvSpPr>
        <p:spPr/>
        <p:txBody>
          <a:bodyPr/>
          <a:lstStyle/>
          <a:p>
            <a:fld id="{FDA5816C-444B-4683-8533-43F4D17408AD}" type="slidenum">
              <a:rPr lang="en-US" smtClean="0"/>
              <a:t>‹#›</a:t>
            </a:fld>
            <a:endParaRPr lang="en-US"/>
          </a:p>
        </p:txBody>
      </p:sp>
    </p:spTree>
    <p:extLst>
      <p:ext uri="{BB962C8B-B14F-4D97-AF65-F5344CB8AC3E}">
        <p14:creationId xmlns:p14="http://schemas.microsoft.com/office/powerpoint/2010/main" val="24986250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3F3BC57-C7E7-4BFF-8DFE-C39C056C1AF0}"/>
              </a:ext>
            </a:extLst>
          </p:cNvPr>
          <p:cNvSpPr>
            <a:spLocks noGrp="1"/>
          </p:cNvSpPr>
          <p:nvPr>
            <p:ph type="title" hasCustomPrompt="1"/>
          </p:nvPr>
        </p:nvSpPr>
        <p:spPr>
          <a:xfrm>
            <a:off x="600059" y="-462702"/>
            <a:ext cx="2295308" cy="313904"/>
          </a:xfrm>
        </p:spPr>
        <p:txBody>
          <a:bodyPr anchor="b"/>
          <a:lstStyle>
            <a:lvl1pPr>
              <a:defRPr sz="2040"/>
            </a:lvl1pPr>
          </a:lstStyle>
          <a:p>
            <a:r>
              <a:rPr lang="en-US"/>
              <a:t>Microsoft Ignite</a:t>
            </a:r>
          </a:p>
        </p:txBody>
      </p:sp>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37712542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167238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4">
            <a:extLst>
              <a:ext uri="{FF2B5EF4-FFF2-40B4-BE49-F238E27FC236}">
                <a16:creationId xmlns:a16="http://schemas.microsoft.com/office/drawing/2014/main" id="{F873E140-EBBD-4F8B-AAA0-9EDEFA8348C0}"/>
              </a:ext>
            </a:extLst>
          </p:cNvPr>
          <p:cNvSpPr>
            <a:spLocks noGrp="1"/>
          </p:cNvSpPr>
          <p:nvPr>
            <p:ph type="body" sz="quarter" idx="14" hasCustomPrompt="1"/>
          </p:nvPr>
        </p:nvSpPr>
        <p:spPr>
          <a:xfrm>
            <a:off x="595914" y="6136530"/>
            <a:ext cx="5624396"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41286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B9799F4E-39BB-44E0-8B93-02F3DE8B85DF}"/>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2940392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95914" y="2474071"/>
            <a:ext cx="4223220"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95914" y="4041281"/>
            <a:ext cx="4223220"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F09799ED-D3DF-469B-BE50-2A807A69EDAA}"/>
              </a:ext>
            </a:extLst>
          </p:cNvPr>
          <p:cNvSpPr>
            <a:spLocks noGrp="1"/>
          </p:cNvSpPr>
          <p:nvPr>
            <p:ph type="body" sz="quarter" idx="14" hasCustomPrompt="1"/>
          </p:nvPr>
        </p:nvSpPr>
        <p:spPr>
          <a:xfrm>
            <a:off x="595915" y="6136530"/>
            <a:ext cx="4225292" cy="313904"/>
          </a:xfrm>
          <a:noFill/>
        </p:spPr>
        <p:txBody>
          <a:bodyPr wrap="square" lIns="0" tIns="0" rIns="0" bIns="0" anchor="b">
            <a:noAutofit/>
          </a:bodyPr>
          <a:lstStyle>
            <a:lvl1pPr marL="0" indent="0" algn="l">
              <a:spcBef>
                <a:spcPts val="0"/>
              </a:spcBef>
              <a:buNone/>
              <a:defRPr sz="1836"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3806638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597779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25673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3422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9512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021299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890094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4243947" cy="345294"/>
          </a:xfrm>
          <a:noFill/>
        </p:spPr>
        <p:txBody>
          <a:bodyPr wrap="square" lIns="0" tIns="0" rIns="0" bIns="0">
            <a:no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spTree>
    <p:extLst>
      <p:ext uri="{BB962C8B-B14F-4D97-AF65-F5344CB8AC3E}">
        <p14:creationId xmlns:p14="http://schemas.microsoft.com/office/powerpoint/2010/main" val="207953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8220884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4243947" cy="508524"/>
          </a:xfrm>
          <a:noFill/>
        </p:spPr>
        <p:txBody>
          <a:bodyPr wrap="square" lIns="0" tIns="0" rIns="0" bIns="0" anchor="b" anchorCtr="0">
            <a:no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1"/>
            <a:ext cx="6995516" cy="6994525"/>
          </a:xfrm>
          <a:prstGeom prst="rect">
            <a:avLst/>
          </a:prstGeom>
        </p:spPr>
      </p:pic>
    </p:spTree>
    <p:extLst>
      <p:ext uri="{BB962C8B-B14F-4D97-AF65-F5344CB8AC3E}">
        <p14:creationId xmlns:p14="http://schemas.microsoft.com/office/powerpoint/2010/main" val="390152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266906"/>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6360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61817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50843" rtl="0" eaLnBrk="0" fontAlgn="auto" latinLnBrk="0" hangingPunct="0">
              <a:lnSpc>
                <a:spcPct val="100000"/>
              </a:lnSpc>
              <a:spcBef>
                <a:spcPts val="0"/>
              </a:spcBef>
              <a:spcAft>
                <a:spcPts val="0"/>
              </a:spcAft>
              <a:buClrTx/>
              <a:buSzTx/>
              <a:buFontTx/>
              <a:buNone/>
              <a:tabLst/>
              <a:defRPr/>
            </a:pPr>
            <a:r>
              <a:rPr kumimoji="0" lang="en-US" sz="714"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68362296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2734866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7" y="3090314"/>
            <a:ext cx="9823498" cy="1828800"/>
          </a:xfrm>
          <a:noFill/>
        </p:spPr>
        <p:txBody>
          <a:bodyPr lIns="0" tIns="0" rIns="0" bIns="182880" anchor="b" anchorCtr="0"/>
          <a:lstStyle>
            <a:lvl1pPr>
              <a:defRPr sz="4799"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399"/>
            </a:lvl3pPr>
            <a:lvl4pPr>
              <a:defRPr sz="1399"/>
            </a:lvl4pPr>
            <a:lvl5pPr>
              <a:defRPr sz="1049"/>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109993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3" y="4944166"/>
            <a:ext cx="9801726"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1" y="3090314"/>
            <a:ext cx="9823498" cy="1828800"/>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830" y="483228"/>
            <a:ext cx="1362456" cy="194066"/>
          </a:xfrm>
          <a:prstGeom prst="rect">
            <a:avLst/>
          </a:prstGeom>
        </p:spPr>
      </p:pic>
    </p:spTree>
    <p:extLst>
      <p:ext uri="{BB962C8B-B14F-4D97-AF65-F5344CB8AC3E}">
        <p14:creationId xmlns:p14="http://schemas.microsoft.com/office/powerpoint/2010/main" val="41939850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lide 3 ">
    <p:bg>
      <p:bgPr>
        <a:solidFill>
          <a:schemeClr val="accent2"/>
        </a:solidFill>
        <a:effectLst/>
      </p:bgPr>
    </p:bg>
    <p:spTree>
      <p:nvGrpSpPr>
        <p:cNvPr id="1" name=""/>
        <p:cNvGrpSpPr/>
        <p:nvPr/>
      </p:nvGrpSpPr>
      <p:grpSpPr>
        <a:xfrm>
          <a:off x="0" y="0"/>
          <a:ext cx="0" cy="0"/>
          <a:chOff x="0" y="0"/>
          <a:chExt cx="0" cy="0"/>
        </a:xfrm>
      </p:grpSpPr>
      <p:pic>
        <p:nvPicPr>
          <p:cNvPr id="10" name="Picture 9" descr="A person standing in a room&#10;&#10;Description automatically generated">
            <a:extLst>
              <a:ext uri="{FF2B5EF4-FFF2-40B4-BE49-F238E27FC236}">
                <a16:creationId xmlns:a16="http://schemas.microsoft.com/office/drawing/2014/main" id="{4DF305EE-63F9-4CA6-BD56-FE717E6B004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12436476" cy="6994525"/>
          </a:xfrm>
          <a:prstGeom prst="rect">
            <a:avLst/>
          </a:prstGeom>
        </p:spPr>
      </p:pic>
      <p:sp>
        <p:nvSpPr>
          <p:cNvPr id="11" name="Rectangle 10">
            <a:extLst>
              <a:ext uri="{FF2B5EF4-FFF2-40B4-BE49-F238E27FC236}">
                <a16:creationId xmlns:a16="http://schemas.microsoft.com/office/drawing/2014/main" id="{13532A61-7338-495C-8787-A222781205FF}"/>
              </a:ext>
            </a:extLst>
          </p:cNvPr>
          <p:cNvSpPr/>
          <p:nvPr/>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6"/>
            <a:ext cx="6637838" cy="742382"/>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14406739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p:nvSpPr>
        <p:spPr bwMode="auto">
          <a:xfrm>
            <a:off x="437278"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399"/>
            </a:lvl3pPr>
            <a:lvl4pPr>
              <a:defRPr sz="1399"/>
            </a:lvl4pPr>
            <a:lvl5pPr>
              <a:defRPr sz="104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799"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9180700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93854987"/>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1192214"/>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4"/>
            <a:ext cx="3914774" cy="3862387"/>
          </a:xfrm>
        </p:spPr>
        <p:txBody>
          <a:bodyPr wrap="square" lIns="0" tIns="0" rIns="0" bIns="0">
            <a:noAutofit/>
          </a:bodyPr>
          <a:lstStyle>
            <a:lvl1pPr marL="0" indent="0" defTabSz="517426">
              <a:spcAft>
                <a:spcPts val="500"/>
              </a:spcAft>
              <a:buNone/>
              <a:defRPr sz="1800" spc="0" baseline="0">
                <a:solidFill>
                  <a:schemeClr val="tx2"/>
                </a:solidFill>
              </a:defRPr>
            </a:lvl1pPr>
            <a:lvl2pPr marL="228557" indent="0">
              <a:buNone/>
              <a:defRPr sz="1800"/>
            </a:lvl2pPr>
            <a:lvl3pPr marL="457112" indent="0">
              <a:buNone/>
              <a:defRPr sz="1800"/>
            </a:lvl3pPr>
            <a:lvl4pPr marL="685669" indent="0">
              <a:buNone/>
              <a:defRPr sz="1800"/>
            </a:lvl4pPr>
            <a:lvl5pPr marL="914224"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177259926"/>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9" y="1961080"/>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112" indent="0">
              <a:buNone/>
              <a:defRPr/>
            </a:lvl3pPr>
            <a:lvl4pPr marL="685669" indent="0">
              <a:buNone/>
              <a:defRPr/>
            </a:lvl4pPr>
            <a:lvl5pPr marL="914224"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9" y="3214124"/>
            <a:ext cx="11533187" cy="452675"/>
          </a:xfrm>
        </p:spPr>
        <p:txBody>
          <a:bodyPr lIns="0" tIns="0" rIns="0" bIns="0"/>
          <a:lstStyle>
            <a:lvl1pPr marL="0" indent="0">
              <a:lnSpc>
                <a:spcPts val="1800"/>
              </a:lnSpc>
              <a:spcBef>
                <a:spcPts val="0"/>
              </a:spcBef>
              <a:buNone/>
              <a:defRPr sz="1399" b="0" spc="0">
                <a:solidFill>
                  <a:schemeClr val="tx2"/>
                </a:solidFill>
                <a:latin typeface="+mj-lt"/>
              </a:defRPr>
            </a:lvl1pPr>
            <a:lvl2pPr marL="0" indent="0">
              <a:lnSpc>
                <a:spcPts val="1800"/>
              </a:lnSpc>
              <a:spcBef>
                <a:spcPts val="0"/>
              </a:spcBef>
              <a:buNone/>
              <a:defRPr sz="1399" spc="0">
                <a:solidFill>
                  <a:schemeClr val="tx1"/>
                </a:solidFill>
              </a:defRPr>
            </a:lvl2pPr>
            <a:lvl3pPr marL="457112" indent="0">
              <a:buNone/>
              <a:defRPr/>
            </a:lvl3pPr>
            <a:lvl4pPr marL="685669" indent="0">
              <a:buNone/>
              <a:defRPr/>
            </a:lvl4pPr>
            <a:lvl5pPr marL="914224"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9" y="4439603"/>
            <a:ext cx="11533187" cy="338554"/>
          </a:xfrm>
        </p:spPr>
        <p:txBody>
          <a:bodyPr lIns="0" tIns="0" rIns="0" bIns="0"/>
          <a:lstStyle>
            <a:lvl1pPr marL="0" indent="0">
              <a:lnSpc>
                <a:spcPts val="1199"/>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112" indent="0">
              <a:buNone/>
              <a:defRPr/>
            </a:lvl3pPr>
            <a:lvl4pPr marL="685669"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3290081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9" y="1960861"/>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9"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3"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4" y="3214124"/>
            <a:ext cx="3690937" cy="2728477"/>
          </a:xfrm>
        </p:spPr>
        <p:txBody>
          <a:bodyPr lIns="0" tIns="0" rIns="0" bIns="0"/>
          <a:lstStyle>
            <a:lvl1pPr marL="0" indent="0">
              <a:lnSpc>
                <a:spcPts val="1800"/>
              </a:lnSpc>
              <a:spcBef>
                <a:spcPts val="0"/>
              </a:spcBef>
              <a:spcAft>
                <a:spcPts val="600"/>
              </a:spcAft>
              <a:buNone/>
              <a:defRPr sz="1399" b="0" spc="0" baseline="0">
                <a:solidFill>
                  <a:schemeClr val="tx2"/>
                </a:solidFill>
                <a:latin typeface="+mj-lt"/>
              </a:defRPr>
            </a:lvl1pPr>
            <a:lvl2pPr marL="285695" marR="0" indent="-285695" algn="l" defTabSz="932563"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399" kern="1200" spc="0" baseline="0" dirty="0">
                <a:solidFill>
                  <a:schemeClr val="tx1"/>
                </a:solidFill>
                <a:latin typeface="+mn-lt"/>
                <a:ea typeface="+mn-ea"/>
                <a:cs typeface="+mn-cs"/>
              </a:defRPr>
            </a:lvl2pPr>
            <a:lvl3pPr marL="457112" indent="0">
              <a:buNone/>
              <a:defRPr/>
            </a:lvl3pPr>
            <a:lvl4pPr marL="685669" indent="0">
              <a:buNone/>
              <a:defRPr/>
            </a:lvl4pPr>
            <a:lvl5pPr marL="914224" indent="0">
              <a:buNone/>
              <a:defRPr/>
            </a:lvl5pPr>
          </a:lstStyle>
          <a:p>
            <a:pPr lvl="0"/>
            <a:r>
              <a:rPr lang="en-US"/>
              <a:t>Paragraph title Segoe UI </a:t>
            </a:r>
            <a:r>
              <a:rPr lang="en-US" err="1"/>
              <a:t>Semibold</a:t>
            </a:r>
            <a:r>
              <a:rPr lang="en-US"/>
              <a:t> 14/18</a:t>
            </a:r>
          </a:p>
          <a:p>
            <a:pPr marL="285695" marR="0" lvl="1" indent="-285695" algn="l" defTabSz="932563" rtl="0" eaLnBrk="1" fontAlgn="auto" latinLnBrk="0" hangingPunct="1">
              <a:lnSpc>
                <a:spcPts val="1800"/>
              </a:lnSpc>
              <a:spcBef>
                <a:spcPts val="1199"/>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695" marR="0" lvl="1" indent="-285695" algn="l" defTabSz="932563" rtl="0" eaLnBrk="1" fontAlgn="auto" latinLnBrk="0" hangingPunct="1">
              <a:lnSpc>
                <a:spcPts val="1800"/>
              </a:lnSpc>
              <a:spcBef>
                <a:spcPts val="1199"/>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1144432098"/>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9" y="2410677"/>
            <a:ext cx="3690937" cy="2533072"/>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59599813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2" y="1631571"/>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4" y="1631571"/>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90"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9" y="5026024"/>
            <a:ext cx="3690937" cy="1225139"/>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422433141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4"/>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2"/>
            <a:ext cx="1727200" cy="2873133"/>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90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80"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1"/>
            <a:ext cx="1727200" cy="2859270"/>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4"/>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900" y="2201864"/>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80" y="2201864"/>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4"/>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4"/>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9"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4"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6"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9"/>
            <a:ext cx="261936" cy="263525"/>
          </a:xfrm>
        </p:spPr>
        <p:txBody>
          <a:bodyPr tIns="0" bIns="0"/>
          <a:lstStyle>
            <a:lvl1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293"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293"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651561477"/>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438622304"/>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2"/>
                </a:solidFill>
              </a:defRPr>
            </a:lvl1pPr>
          </a:lstStyle>
          <a:p>
            <a:pPr marL="0" lvl="0">
              <a:lnSpc>
                <a:spcPts val="5599"/>
              </a:lnSpc>
            </a:pPr>
            <a:r>
              <a:rPr lang="en-US"/>
              <a:t>Section title</a:t>
            </a:r>
          </a:p>
        </p:txBody>
      </p:sp>
    </p:spTree>
    <p:extLst>
      <p:ext uri="{BB962C8B-B14F-4D97-AF65-F5344CB8AC3E}">
        <p14:creationId xmlns:p14="http://schemas.microsoft.com/office/powerpoint/2010/main" val="21372133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9"/>
            <a:ext cx="7604124" cy="3629025"/>
          </a:xfrm>
          <a:noFill/>
        </p:spPr>
        <p:txBody>
          <a:bodyPr vert="horz" wrap="square" lIns="0" tIns="0" rIns="0" bIns="0" rtlCol="0" anchor="t" anchorCtr="0">
            <a:noAutofit/>
          </a:bodyPr>
          <a:lstStyle>
            <a:lvl1pPr>
              <a:defRPr lang="en-US" sz="4799" spc="-50" baseline="0" dirty="0">
                <a:solidFill>
                  <a:schemeClr val="tx1"/>
                </a:solidFill>
              </a:defRPr>
            </a:lvl1pPr>
          </a:lstStyle>
          <a:p>
            <a:pPr marL="0" lvl="0">
              <a:lnSpc>
                <a:spcPts val="5599"/>
              </a:lnSpc>
            </a:pPr>
            <a:r>
              <a:rPr lang="en-US"/>
              <a:t>Section title</a:t>
            </a:r>
          </a:p>
        </p:txBody>
      </p:sp>
    </p:spTree>
    <p:extLst>
      <p:ext uri="{BB962C8B-B14F-4D97-AF65-F5344CB8AC3E}">
        <p14:creationId xmlns:p14="http://schemas.microsoft.com/office/powerpoint/2010/main" val="10490615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5653087" cy="411162"/>
          </a:xfrm>
        </p:spPr>
        <p:txBody>
          <a:bodyPr wrap="square" lIns="0" tIns="0" rIns="0" bIns="0">
            <a:spAutoFit/>
          </a:bodyPr>
          <a:lstStyle>
            <a:lvl1pPr>
              <a:lnSpc>
                <a:spcPts val="3199"/>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7"/>
            <a:ext cx="4919662" cy="2755420"/>
          </a:xfrm>
        </p:spPr>
        <p:txBody>
          <a:bodyPr lIns="0" tIns="0" rIns="0" bIns="0"/>
          <a:lstStyle>
            <a:lvl1pPr marL="0" indent="0">
              <a:lnSpc>
                <a:spcPts val="1800"/>
              </a:lnSpc>
              <a:spcBef>
                <a:spcPts val="1224"/>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9" y="1960861"/>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557" indent="0">
              <a:buNone/>
              <a:defRPr/>
            </a:lvl2pPr>
            <a:lvl3pPr marL="457112" indent="0">
              <a:buNone/>
              <a:defRPr/>
            </a:lvl3pPr>
            <a:lvl4pPr marL="685669" indent="0">
              <a:buNone/>
              <a:defRPr/>
            </a:lvl4pPr>
            <a:lvl5pPr marL="914224"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72703503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1183962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9" y="2201864"/>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8" y="2201864"/>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4"/>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399" b="0" kern="1200" spc="0" baseline="0" dirty="0" smtClean="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4"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9" y="5026024"/>
            <a:ext cx="3690937" cy="1225139"/>
          </a:xfrm>
        </p:spPr>
        <p:txBody>
          <a:bodyPr lIns="0" tIns="0" rIns="0" bIns="0"/>
          <a:lstStyle>
            <a:lvl1pPr marL="0" marR="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defRPr sz="1399">
                <a:solidFill>
                  <a:schemeClr val="tx2"/>
                </a:solidFill>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5700215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9" y="1961080"/>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557" indent="0">
              <a:buNone/>
              <a:defRPr/>
            </a:lvl2pPr>
            <a:lvl3pPr marL="457112" indent="0">
              <a:buNone/>
              <a:defRPr/>
            </a:lvl3pPr>
            <a:lvl4pPr marL="685669" indent="0">
              <a:buNone/>
              <a:defRPr/>
            </a:lvl4pPr>
            <a:lvl5pPr marL="914224"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9"/>
            <a:ext cx="4853622" cy="2571524"/>
          </a:xfrm>
        </p:spPr>
        <p:txBody>
          <a:bodyPr lIns="0" tIns="0" rIns="0" bIns="0"/>
          <a:lstStyle>
            <a:lvl1pPr marL="285695" indent="-285695">
              <a:lnSpc>
                <a:spcPts val="1800"/>
              </a:lnSpc>
              <a:spcBef>
                <a:spcPts val="0"/>
              </a:spcBef>
              <a:buFont typeface="Arial" panose="020B0604020202020204" pitchFamily="34" charset="0"/>
              <a:buChar char="•"/>
              <a:defRPr sz="1399" b="0" i="0" spc="0">
                <a:solidFill>
                  <a:schemeClr val="tx1"/>
                </a:solidFill>
                <a:latin typeface="+mn-lt"/>
              </a:defRPr>
            </a:lvl1pPr>
            <a:lvl2pPr marL="0" indent="0">
              <a:lnSpc>
                <a:spcPts val="1800"/>
              </a:lnSpc>
              <a:spcBef>
                <a:spcPts val="0"/>
              </a:spcBef>
              <a:buNone/>
              <a:defRPr sz="1399">
                <a:solidFill>
                  <a:schemeClr val="tx1"/>
                </a:solidFill>
              </a:defRPr>
            </a:lvl2pPr>
            <a:lvl3pPr marL="457112" indent="0">
              <a:buNone/>
              <a:defRPr/>
            </a:lvl3pPr>
            <a:lvl4pPr marL="685669" indent="0">
              <a:buNone/>
              <a:defRPr/>
            </a:lvl4pPr>
            <a:lvl5pPr marL="914224"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206859066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533902" y="426475"/>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50" y="3489113"/>
            <a:ext cx="5951026" cy="557637"/>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50"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9" y="2040567"/>
            <a:ext cx="1727200" cy="3094697"/>
          </a:xfrm>
        </p:spPr>
        <p:txBody>
          <a:bodyPr lIns="0" tIns="0" rIns="0" bIns="0"/>
          <a:lstStyle>
            <a:lvl1pPr marL="0" indent="0">
              <a:lnSpc>
                <a:spcPts val="1800"/>
              </a:lnSpc>
              <a:spcBef>
                <a:spcPts val="900"/>
              </a:spcBef>
              <a:buNone/>
              <a:defRPr lang="en-US" sz="1399" b="0" kern="1200" spc="0" baseline="0" dirty="0">
                <a:solidFill>
                  <a:schemeClr val="tx2"/>
                </a:solidFill>
                <a:latin typeface="+mj-lt"/>
                <a:ea typeface="+mn-ea"/>
                <a:cs typeface="+mn-cs"/>
              </a:defRPr>
            </a:lvl1pPr>
            <a:lvl2pPr marL="0" marR="0" indent="0" algn="l" defTabSz="932563" rtl="0" eaLnBrk="1" fontAlgn="auto" latinLnBrk="0" hangingPunct="1">
              <a:lnSpc>
                <a:spcPts val="1800"/>
              </a:lnSpc>
              <a:spcBef>
                <a:spcPts val="450"/>
              </a:spcBef>
              <a:spcAft>
                <a:spcPts val="0"/>
              </a:spcAft>
              <a:buClrTx/>
              <a:buSzPct val="90000"/>
              <a:buFont typeface="Arial" panose="020B0604020202020204" pitchFamily="34" charset="0"/>
              <a:buNone/>
              <a:tabLst/>
              <a:defRPr sz="1399">
                <a:solidFill>
                  <a:schemeClr val="tx1"/>
                </a:solidFill>
              </a:defRPr>
            </a:lvl2pPr>
            <a:lvl3pPr marL="457112" indent="0">
              <a:buNone/>
              <a:defRPr/>
            </a:lvl3pPr>
            <a:lvl4pPr marL="685669" indent="0">
              <a:buNone/>
              <a:defRPr/>
            </a:lvl4pPr>
            <a:lvl5pPr marL="914224" indent="0">
              <a:buNone/>
              <a:defRPr/>
            </a:lvl5pPr>
          </a:lstStyle>
          <a:p>
            <a:pPr marL="0" marR="0" lvl="0" indent="0" algn="l" defTabSz="932563"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4442621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91954" y="496641"/>
            <a:ext cx="11087895" cy="6497884"/>
          </a:xfrm>
          <a:prstGeom prst="rect">
            <a:avLst/>
          </a:prstGeom>
        </p:spPr>
      </p:pic>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7697"/>
            <a:ext cx="7832726" cy="557637"/>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69856098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40" y="1989615"/>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6" y="5973763"/>
            <a:ext cx="3690937" cy="307777"/>
          </a:xfrm>
        </p:spPr>
        <p:txBody>
          <a:bodyPr lIns="0" tIns="0" rIns="0" bIns="0"/>
          <a:lstStyle>
            <a:lvl1pPr marL="0" indent="0">
              <a:lnSpc>
                <a:spcPts val="1199"/>
              </a:lnSpc>
              <a:spcBef>
                <a:spcPts val="900"/>
              </a:spcBef>
              <a:buFont typeface="Arial" panose="020B0604020202020204" pitchFamily="34" charset="0"/>
              <a:buNone/>
              <a:defRPr sz="1000" b="0" i="0" spc="0">
                <a:solidFill>
                  <a:schemeClr val="tx1"/>
                </a:solidFill>
                <a:latin typeface="+mn-lt"/>
              </a:defRPr>
            </a:lvl1pPr>
            <a:lvl2pPr marL="0" marR="0" indent="0" algn="l" defTabSz="932563" rtl="0" eaLnBrk="1" fontAlgn="auto" latinLnBrk="0" hangingPunct="1">
              <a:lnSpc>
                <a:spcPts val="1199"/>
              </a:lnSpc>
              <a:spcBef>
                <a:spcPts val="450"/>
              </a:spcBef>
              <a:spcAft>
                <a:spcPts val="0"/>
              </a:spcAft>
              <a:buClrTx/>
              <a:buSzPct val="90000"/>
              <a:buFont typeface="Arial" panose="020B0604020202020204" pitchFamily="34" charset="0"/>
              <a:buNone/>
              <a:tabLst/>
              <a:defRPr sz="1000">
                <a:solidFill>
                  <a:schemeClr val="tx1"/>
                </a:solidFill>
              </a:defRPr>
            </a:lvl2pPr>
            <a:lvl3pPr marL="457112" indent="0">
              <a:buNone/>
              <a:defRPr/>
            </a:lvl3pPr>
            <a:lvl4pPr marL="685669" indent="0">
              <a:buNone/>
              <a:defRPr/>
            </a:lvl4pPr>
            <a:lvl5pPr marL="914224"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9"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9" y="1989615"/>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5" y="1989615"/>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5" y="5783264"/>
            <a:ext cx="3702053" cy="247983"/>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6" y="5973763"/>
            <a:ext cx="3679825" cy="313904"/>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199"/>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814372038"/>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9" y="632780"/>
            <a:ext cx="11533187" cy="411162"/>
          </a:xfrm>
        </p:spPr>
        <p:txBody>
          <a:bodyPr wrap="square" lIns="0" tIns="0" rIns="0" bIns="0">
            <a:spAutoFit/>
          </a:bodyPr>
          <a:lstStyle>
            <a:lvl1pPr>
              <a:lnSpc>
                <a:spcPts val="3199"/>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9" y="4002986"/>
            <a:ext cx="11533187" cy="557637"/>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spTree>
    <p:extLst>
      <p:ext uri="{BB962C8B-B14F-4D97-AF65-F5344CB8AC3E}">
        <p14:creationId xmlns:p14="http://schemas.microsoft.com/office/powerpoint/2010/main" val="3513876076"/>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4"/>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9" y="1882012"/>
            <a:ext cx="7604125" cy="1502727"/>
          </a:xfrm>
          <a:noFill/>
        </p:spPr>
        <p:txBody>
          <a:bodyPr lIns="0" tIns="0" rIns="0" bIns="0" anchor="t" anchorCtr="0"/>
          <a:lstStyle>
            <a:lvl1pPr>
              <a:lnSpc>
                <a:spcPct val="100000"/>
              </a:lnSpc>
              <a:spcAft>
                <a:spcPts val="1299"/>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278" y="448055"/>
            <a:ext cx="1362456" cy="194066"/>
          </a:xfrm>
          <a:prstGeom prst="rect">
            <a:avLst/>
          </a:prstGeom>
        </p:spPr>
      </p:pic>
    </p:spTree>
    <p:extLst>
      <p:ext uri="{BB962C8B-B14F-4D97-AF65-F5344CB8AC3E}">
        <p14:creationId xmlns:p14="http://schemas.microsoft.com/office/powerpoint/2010/main" val="955322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4" name="Text Placeholder 6"/>
          <p:cNvSpPr>
            <a:spLocks noGrp="1"/>
          </p:cNvSpPr>
          <p:nvPr>
            <p:ph type="body" sz="quarter" idx="11" hasCustomPrompt="1"/>
          </p:nvPr>
        </p:nvSpPr>
        <p:spPr>
          <a:xfrm>
            <a:off x="5" y="6363076"/>
            <a:ext cx="12436476" cy="631450"/>
          </a:xfrm>
          <a:prstGeom prst="rect">
            <a:avLst/>
          </a:prstGeom>
          <a:solidFill>
            <a:srgbClr val="FFFF99"/>
          </a:solidFill>
        </p:spPr>
        <p:txBody>
          <a:bodyPr wrap="square" lIns="128019" tIns="64010" rIns="128019" bIns="64010" anchor="b" anchorCtr="0">
            <a:noAutofit/>
          </a:bodyPr>
          <a:lstStyle>
            <a:lvl1pPr algn="r">
              <a:buFont typeface="Arial" pitchFamily="34" charset="0"/>
              <a:buNone/>
              <a:defRPr sz="3000" spc="-4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5" name="Text Placeholder 5"/>
          <p:cNvSpPr>
            <a:spLocks noGrp="1"/>
          </p:cNvSpPr>
          <p:nvPr>
            <p:ph type="body" sz="quarter" idx="12" hasCustomPrompt="1"/>
          </p:nvPr>
        </p:nvSpPr>
        <p:spPr>
          <a:xfrm>
            <a:off x="0" y="1"/>
            <a:ext cx="12436475" cy="1257442"/>
          </a:xfrm>
        </p:spPr>
        <p:txBody>
          <a:bodyPr lIns="393192" tIns="393192" bIns="91440">
            <a:normAutofit/>
          </a:bodyPr>
          <a:lstStyle>
            <a:lvl1pPr marL="0" indent="0">
              <a:buNone/>
              <a:defRPr sz="4488">
                <a:solidFill>
                  <a:schemeClr val="tx1"/>
                </a:solidFill>
                <a:latin typeface="+mj-lt"/>
              </a:defRPr>
            </a:lvl1pPr>
          </a:lstStyle>
          <a:p>
            <a:pPr lvl="0"/>
            <a:r>
              <a:rPr lang="en-US"/>
              <a:t>Click to edit Master title style</a:t>
            </a:r>
          </a:p>
        </p:txBody>
      </p:sp>
      <p:sp>
        <p:nvSpPr>
          <p:cNvPr id="7" name="Text Placeholder 6"/>
          <p:cNvSpPr>
            <a:spLocks noGrp="1"/>
          </p:cNvSpPr>
          <p:nvPr>
            <p:ph type="body" sz="quarter" idx="13"/>
          </p:nvPr>
        </p:nvSpPr>
        <p:spPr>
          <a:xfrm>
            <a:off x="396908" y="1258045"/>
            <a:ext cx="12039567" cy="1600438"/>
          </a:xfrm>
        </p:spPr>
        <p:txBody>
          <a:bodyPr/>
          <a:lstStyle>
            <a:lvl1pPr marL="0" indent="0">
              <a:buNone/>
              <a:defRPr/>
            </a:lvl1pPr>
            <a:lvl2pPr marL="466120" indent="0">
              <a:buNone/>
              <a:defRPr/>
            </a:lvl2pPr>
            <a:lvl3pPr marL="932239" indent="0">
              <a:buNone/>
              <a:defRPr/>
            </a:lvl3pPr>
            <a:lvl4pPr marL="1398358" indent="0">
              <a:buNone/>
              <a:defRPr/>
            </a:lvl4pPr>
            <a:lvl5pPr marL="18644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27147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73264-6736-41A7-87F1-44DD5C593D43}"/>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82D0A820-FC57-40C7-A1F3-DD75189C5C8C}"/>
              </a:ext>
            </a:extLst>
          </p:cNvPr>
          <p:cNvSpPr>
            <a:spLocks noGrp="1"/>
          </p:cNvSpPr>
          <p:nvPr>
            <p:ph type="subTitle" idx="1"/>
          </p:nvPr>
        </p:nvSpPr>
        <p:spPr>
          <a:xfrm>
            <a:off x="1554560" y="3673745"/>
            <a:ext cx="9327356" cy="561372"/>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3C30A986-23B8-4C01-B4AB-1D60C24A09D3}"/>
              </a:ext>
            </a:extLst>
          </p:cNvPr>
          <p:cNvSpPr>
            <a:spLocks noGrp="1"/>
          </p:cNvSpPr>
          <p:nvPr>
            <p:ph type="dt" sz="half" idx="10"/>
          </p:nvPr>
        </p:nvSpPr>
        <p:spPr/>
        <p:txBody>
          <a:bodyPr/>
          <a:lstStyle/>
          <a:p>
            <a:fld id="{7C668E06-11A3-4E42-81AC-12484831D16C}" type="datetimeFigureOut">
              <a:rPr lang="en-US" smtClean="0"/>
              <a:t>9/10/2020</a:t>
            </a:fld>
            <a:endParaRPr lang="en-US"/>
          </a:p>
        </p:txBody>
      </p:sp>
      <p:sp>
        <p:nvSpPr>
          <p:cNvPr id="5" name="Footer Placeholder 4">
            <a:extLst>
              <a:ext uri="{FF2B5EF4-FFF2-40B4-BE49-F238E27FC236}">
                <a16:creationId xmlns:a16="http://schemas.microsoft.com/office/drawing/2014/main" id="{E8CE0F1F-E3AD-4CC6-9158-91AAA177F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32454F-4B31-499C-A22B-F74BB831B0A0}"/>
              </a:ext>
            </a:extLst>
          </p:cNvPr>
          <p:cNvSpPr>
            <a:spLocks noGrp="1"/>
          </p:cNvSpPr>
          <p:nvPr>
            <p:ph type="sldNum" sz="quarter" idx="12"/>
          </p:nvPr>
        </p:nvSpPr>
        <p:spPr/>
        <p:txBody>
          <a:bodyPr/>
          <a:lstStyle/>
          <a:p>
            <a:fld id="{2DE9F4BD-6FB1-4F27-A78F-3363B5658257}" type="slidenum">
              <a:rPr lang="en-US" smtClean="0"/>
              <a:t>‹#›</a:t>
            </a:fld>
            <a:endParaRPr lang="en-US"/>
          </a:p>
        </p:txBody>
      </p:sp>
    </p:spTree>
    <p:extLst>
      <p:ext uri="{BB962C8B-B14F-4D97-AF65-F5344CB8AC3E}">
        <p14:creationId xmlns:p14="http://schemas.microsoft.com/office/powerpoint/2010/main" val="345721202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448912" y="6697308"/>
            <a:ext cx="3538654" cy="160091"/>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0" b="0" spc="153"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1548998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cSld name="Title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275289" y="1434527"/>
            <a:ext cx="11889141" cy="1848519"/>
          </a:xfrm>
          <a:prstGeom prst="rect">
            <a:avLst/>
          </a:prstGeom>
        </p:spPr>
        <p:txBody>
          <a:bodyPr/>
          <a:lstStyle>
            <a:lvl1pPr>
              <a:defRPr sz="3672">
                <a:latin typeface="+mn-lt"/>
              </a:defRPr>
            </a:lvl1pPr>
            <a:lvl2pPr>
              <a:defRPr sz="2040">
                <a:latin typeface="+mn-lt"/>
              </a:defRPr>
            </a:lvl2pPr>
            <a:lvl3pPr>
              <a:defRPr sz="1836">
                <a:latin typeface="+mn-lt"/>
              </a:defRPr>
            </a:lvl3pPr>
            <a:lvl4pPr>
              <a:defRPr sz="1632">
                <a:latin typeface="+mn-lt"/>
              </a:defRPr>
            </a:lvl4pPr>
            <a:lvl5pPr>
              <a:defRPr sz="163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2437600"/>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85849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D2EA0-0700-423E-902C-C713906444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796A03-A4DA-4429-A0EB-CAD1491976A0}"/>
              </a:ext>
            </a:extLst>
          </p:cNvPr>
          <p:cNvSpPr>
            <a:spLocks noGrp="1"/>
          </p:cNvSpPr>
          <p:nvPr>
            <p:ph type="dt" sz="half" idx="10"/>
          </p:nvPr>
        </p:nvSpPr>
        <p:spPr/>
        <p:txBody>
          <a:bodyPr/>
          <a:lstStyle/>
          <a:p>
            <a:fld id="{88E95376-DB30-4D69-AAD5-742FC31ADD3D}" type="datetimeFigureOut">
              <a:rPr lang="en-US" smtClean="0"/>
              <a:t>9/10/2020</a:t>
            </a:fld>
            <a:endParaRPr lang="en-US"/>
          </a:p>
        </p:txBody>
      </p:sp>
      <p:sp>
        <p:nvSpPr>
          <p:cNvPr id="4" name="Footer Placeholder 3">
            <a:extLst>
              <a:ext uri="{FF2B5EF4-FFF2-40B4-BE49-F238E27FC236}">
                <a16:creationId xmlns:a16="http://schemas.microsoft.com/office/drawing/2014/main" id="{27818D31-4FC3-4595-9006-2D694FEAE8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6AF36-A103-40CC-9762-8CC661A3D72C}"/>
              </a:ext>
            </a:extLst>
          </p:cNvPr>
          <p:cNvSpPr>
            <a:spLocks noGrp="1"/>
          </p:cNvSpPr>
          <p:nvPr>
            <p:ph type="sldNum" sz="quarter" idx="12"/>
          </p:nvPr>
        </p:nvSpPr>
        <p:spPr/>
        <p:txBody>
          <a:bodyPr/>
          <a:lstStyle/>
          <a:p>
            <a:fld id="{5EA2C0B6-8F6A-4AFC-A306-A02093E15B2E}" type="slidenum">
              <a:rPr lang="en-US" smtClean="0"/>
              <a:t>‹#›</a:t>
            </a:fld>
            <a:endParaRPr lang="en-US"/>
          </a:p>
        </p:txBody>
      </p:sp>
    </p:spTree>
    <p:extLst>
      <p:ext uri="{BB962C8B-B14F-4D97-AF65-F5344CB8AC3E}">
        <p14:creationId xmlns:p14="http://schemas.microsoft.com/office/powerpoint/2010/main" val="352745114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00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89503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498598"/>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1002808"/>
          </a:xfrm>
        </p:spPr>
        <p:txBody>
          <a:bodyPr/>
          <a:lstStyle/>
          <a:p>
            <a:r>
              <a:rPr lang="en-US"/>
              <a:t>Click to edit Master title style</a:t>
            </a:r>
          </a:p>
        </p:txBody>
      </p:sp>
    </p:spTree>
    <p:extLst>
      <p:ext uri="{BB962C8B-B14F-4D97-AF65-F5344CB8AC3E}">
        <p14:creationId xmlns:p14="http://schemas.microsoft.com/office/powerpoint/2010/main" val="24555626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Bulleted Slide">
    <p:spTree>
      <p:nvGrpSpPr>
        <p:cNvPr id="1" name=""/>
        <p:cNvGrpSpPr/>
        <p:nvPr/>
      </p:nvGrpSpPr>
      <p:grpSpPr>
        <a:xfrm>
          <a:off x="0" y="0"/>
          <a:ext cx="0" cy="0"/>
          <a:chOff x="0" y="0"/>
          <a:chExt cx="0" cy="0"/>
        </a:xfrm>
      </p:grpSpPr>
      <p:sp>
        <p:nvSpPr>
          <p:cNvPr id="2" name="Title 1"/>
          <p:cNvSpPr>
            <a:spLocks noGrp="1"/>
          </p:cNvSpPr>
          <p:nvPr>
            <p:ph type="title"/>
          </p:nvPr>
        </p:nvSpPr>
        <p:spPr>
          <a:xfrm>
            <a:off x="373094" y="279783"/>
            <a:ext cx="11718550" cy="589393"/>
          </a:xfrm>
        </p:spPr>
        <p:txBody>
          <a:bodyPr>
            <a:normAutofit/>
          </a:bodyPr>
          <a:lstStyle>
            <a:lvl1pPr>
              <a:defRPr sz="2900">
                <a:solidFill>
                  <a:srgbClr val="4C565A"/>
                </a:solidFill>
              </a:defRPr>
            </a:lvl1pPr>
          </a:lstStyle>
          <a:p>
            <a:r>
              <a:rPr lang="en-US"/>
              <a:t>Click to edit Master title style</a:t>
            </a:r>
          </a:p>
        </p:txBody>
      </p:sp>
      <p:sp>
        <p:nvSpPr>
          <p:cNvPr id="3" name="Content Placeholder 2"/>
          <p:cNvSpPr>
            <a:spLocks noGrp="1"/>
          </p:cNvSpPr>
          <p:nvPr>
            <p:ph idx="1"/>
          </p:nvPr>
        </p:nvSpPr>
        <p:spPr>
          <a:xfrm>
            <a:off x="373093" y="1088037"/>
            <a:ext cx="10508823" cy="5051601"/>
          </a:xfrm>
        </p:spPr>
        <p:txBody>
          <a:bodyPr>
            <a:normAutofit/>
          </a:bodyPr>
          <a:lstStyle>
            <a:lvl1pPr marL="138756" indent="-138756">
              <a:buClr>
                <a:schemeClr val="tx2"/>
              </a:buClr>
              <a:buSzPct val="100000"/>
              <a:buFont typeface="Arial"/>
              <a:buChar char="•"/>
              <a:defRPr sz="1700"/>
            </a:lvl1pPr>
            <a:lvl2pPr>
              <a:buClr>
                <a:schemeClr val="tx2"/>
              </a:buClr>
              <a:buSzPct val="100000"/>
              <a:buFont typeface="Arial"/>
              <a:buChar char="•"/>
              <a:defRPr sz="1700"/>
            </a:lvl2pPr>
            <a:lvl3pPr>
              <a:buClr>
                <a:schemeClr val="tx2"/>
              </a:buClr>
              <a:buSzPct val="100000"/>
              <a:buFont typeface="Arial"/>
              <a:buChar char="•"/>
              <a:defRPr sz="1700"/>
            </a:lvl3pPr>
            <a:lvl4pPr>
              <a:buClr>
                <a:schemeClr val="tx2"/>
              </a:buClr>
              <a:buSzPct val="100000"/>
              <a:buFont typeface="Arial"/>
              <a:buChar char="•"/>
              <a:defRPr sz="1700"/>
            </a:lvl4pPr>
            <a:lvl5pPr>
              <a:buClr>
                <a:schemeClr val="tx2"/>
              </a:buClr>
              <a:buSzPct val="100000"/>
              <a:buFont typeface="Arial"/>
              <a:buChar cha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p:cNvSpPr>
            <a:spLocks noGrp="1"/>
          </p:cNvSpPr>
          <p:nvPr>
            <p:ph type="sldNum" sz="quarter" idx="4"/>
          </p:nvPr>
        </p:nvSpPr>
        <p:spPr>
          <a:xfrm>
            <a:off x="12053585" y="6643963"/>
            <a:ext cx="486528" cy="321587"/>
          </a:xfrm>
          <a:prstGeom prst="rect">
            <a:avLst/>
          </a:prstGeom>
        </p:spPr>
        <p:txBody>
          <a:bodyPr vert="horz" lIns="0" tIns="55513" rIns="111026" bIns="55513" rtlCol="0" anchor="ctr"/>
          <a:lstStyle>
            <a:lvl1pPr algn="l">
              <a:defRPr sz="1299">
                <a:solidFill>
                  <a:schemeClr val="tx2"/>
                </a:solidFill>
                <a:latin typeface="Rockwell"/>
                <a:cs typeface="Rockwell"/>
              </a:defRPr>
            </a:lvl1pPr>
          </a:lstStyle>
          <a:p>
            <a:fld id="{BB7191CD-1840-CA44-8BBB-BB47B20ECAFB}" type="slidenum">
              <a:rPr lang="en-US" smtClean="0"/>
              <a:pPr/>
              <a:t>‹#›</a:t>
            </a:fld>
            <a:endParaRPr lang="en-US"/>
          </a:p>
        </p:txBody>
      </p:sp>
    </p:spTree>
    <p:extLst>
      <p:ext uri="{BB962C8B-B14F-4D97-AF65-F5344CB8AC3E}">
        <p14:creationId xmlns:p14="http://schemas.microsoft.com/office/powerpoint/2010/main" val="4131122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Blank">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737147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a:xfrm>
            <a:off x="465138" y="1853743"/>
            <a:ext cx="11533187" cy="160031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Slide Number Placeholder 17"/>
          <p:cNvSpPr>
            <a:spLocks noGrp="1"/>
          </p:cNvSpPr>
          <p:nvPr>
            <p:ph type="sldNum" sz="quarter" idx="4"/>
          </p:nvPr>
        </p:nvSpPr>
        <p:spPr>
          <a:xfrm>
            <a:off x="7565522" y="6475050"/>
            <a:ext cx="4249129" cy="372394"/>
          </a:xfrm>
          <a:prstGeom prst="rect">
            <a:avLst/>
          </a:prstGeom>
        </p:spPr>
        <p:txBody>
          <a:bodyPr vert="horz" lIns="0" tIns="0" rIns="0" bIns="0" anchor="b"/>
          <a:lstStyle>
            <a:lvl1pPr algn="r" eaLnBrk="1" latinLnBrk="0" hangingPunct="1">
              <a:defRPr kumimoji="0" sz="1071" baseline="0">
                <a:solidFill>
                  <a:schemeClr val="bg1">
                    <a:lumMod val="65000"/>
                  </a:schemeClr>
                </a:solidFill>
              </a:defRPr>
            </a:lvl1pPr>
          </a:lstStyle>
          <a:p>
            <a:r>
              <a:rPr lang="en-US"/>
              <a:t>Microsoft Confidential   :   </a:t>
            </a:r>
            <a:fld id="{0405832C-0F68-4D14-9804-94F2566504FB}" type="datetimeFigureOut">
              <a:rPr lang="en-US" smtClean="0"/>
              <a:pPr/>
              <a:t>9/10/2020</a:t>
            </a:fld>
            <a:r>
              <a:rPr lang="en-US"/>
              <a:t>   :   Page </a:t>
            </a:r>
            <a:fld id="{C81C86ED-EB99-4FAE-B946-1B48CA815965}" type="slidenum">
              <a:rPr lang="en-US" smtClean="0"/>
              <a:pPr/>
              <a:t>‹#›</a:t>
            </a:fld>
            <a:r>
              <a:rPr lang="en-US"/>
              <a:t> </a:t>
            </a:r>
          </a:p>
        </p:txBody>
      </p:sp>
    </p:spTree>
    <p:extLst>
      <p:ext uri="{BB962C8B-B14F-4D97-AF65-F5344CB8AC3E}">
        <p14:creationId xmlns:p14="http://schemas.microsoft.com/office/powerpoint/2010/main" val="7141451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0734D-37C2-4EEA-B891-2123763FF0EB}"/>
              </a:ext>
            </a:extLst>
          </p:cNvPr>
          <p:cNvSpPr>
            <a:spLocks noGrp="1"/>
          </p:cNvSpPr>
          <p:nvPr>
            <p:ph type="title" hasCustomPrompt="1"/>
          </p:nvPr>
        </p:nvSpPr>
        <p:spPr>
          <a:xfrm>
            <a:off x="274639" y="278471"/>
            <a:ext cx="5562481" cy="917575"/>
          </a:xfrm>
        </p:spPr>
        <p:txBody>
          <a:bodyPr/>
          <a:lstStyle>
            <a:lvl1pPr>
              <a:defRPr sz="4284">
                <a:solidFill>
                  <a:srgbClr val="000000"/>
                </a:solidFill>
              </a:defRPr>
            </a:lvl1pPr>
          </a:lstStyle>
          <a:p>
            <a:r>
              <a:rPr lang="en-US"/>
              <a:t>Overview</a:t>
            </a:r>
          </a:p>
        </p:txBody>
      </p:sp>
      <p:sp>
        <p:nvSpPr>
          <p:cNvPr id="3" name="Footer Placeholder 2">
            <a:extLst>
              <a:ext uri="{FF2B5EF4-FFF2-40B4-BE49-F238E27FC236}">
                <a16:creationId xmlns:a16="http://schemas.microsoft.com/office/drawing/2014/main" id="{8DFF176A-6A91-47C5-AD06-E67ADDC6E350}"/>
              </a:ext>
            </a:extLst>
          </p:cNvPr>
          <p:cNvSpPr>
            <a:spLocks noGrp="1"/>
          </p:cNvSpPr>
          <p:nvPr>
            <p:ph type="ftr" sz="quarter" idx="10"/>
          </p:nvPr>
        </p:nvSpPr>
        <p:spPr/>
        <p:txBody>
          <a:bodyPr/>
          <a:lstStyle>
            <a:lvl1pPr>
              <a:defRPr>
                <a:solidFill>
                  <a:srgbClr val="000000"/>
                </a:solidFill>
              </a:defRPr>
            </a:lvl1pPr>
          </a:lstStyle>
          <a:p>
            <a:endParaRPr lang="en-US"/>
          </a:p>
        </p:txBody>
      </p:sp>
      <p:sp>
        <p:nvSpPr>
          <p:cNvPr id="4" name="Slide Number Placeholder 3">
            <a:extLst>
              <a:ext uri="{FF2B5EF4-FFF2-40B4-BE49-F238E27FC236}">
                <a16:creationId xmlns:a16="http://schemas.microsoft.com/office/drawing/2014/main" id="{C6C46763-CE76-4890-B381-AD4C3171DF21}"/>
              </a:ext>
            </a:extLst>
          </p:cNvPr>
          <p:cNvSpPr>
            <a:spLocks noGrp="1"/>
          </p:cNvSpPr>
          <p:nvPr>
            <p:ph type="sldNum" sz="quarter" idx="11"/>
          </p:nvPr>
        </p:nvSpPr>
        <p:spPr/>
        <p:txBody>
          <a:bodyPr/>
          <a:lstStyle>
            <a:lvl1pPr>
              <a:defRPr>
                <a:solidFill>
                  <a:srgbClr val="000000"/>
                </a:solidFill>
              </a:defRPr>
            </a:lvl1pPr>
          </a:lstStyle>
          <a:p>
            <a:fld id="{55CA21BC-178F-44CA-A717-D6CB446CF9C3}" type="slidenum">
              <a:rPr lang="en-US" smtClean="0"/>
              <a:pPr/>
              <a:t>‹#›</a:t>
            </a:fld>
            <a:endParaRPr lang="en-US"/>
          </a:p>
        </p:txBody>
      </p:sp>
      <p:sp>
        <p:nvSpPr>
          <p:cNvPr id="11" name="Picture Placeholder 10">
            <a:extLst>
              <a:ext uri="{FF2B5EF4-FFF2-40B4-BE49-F238E27FC236}">
                <a16:creationId xmlns:a16="http://schemas.microsoft.com/office/drawing/2014/main" id="{2522B958-25F5-4168-9536-2AA6B4275666}"/>
              </a:ext>
            </a:extLst>
          </p:cNvPr>
          <p:cNvSpPr>
            <a:spLocks noGrp="1"/>
          </p:cNvSpPr>
          <p:nvPr>
            <p:ph type="pic" sz="quarter" idx="12"/>
          </p:nvPr>
        </p:nvSpPr>
        <p:spPr>
          <a:xfrm>
            <a:off x="6569633" y="1293664"/>
            <a:ext cx="2687048" cy="553998"/>
          </a:xfrm>
        </p:spPr>
        <p:txBody>
          <a:bodyPr/>
          <a:lstStyle>
            <a:lvl1pPr>
              <a:defRPr>
                <a:solidFill>
                  <a:srgbClr val="000000"/>
                </a:solidFill>
              </a:defRPr>
            </a:lvl1pPr>
          </a:lstStyle>
          <a:p>
            <a:endParaRPr lang="en-US"/>
          </a:p>
        </p:txBody>
      </p:sp>
      <p:sp>
        <p:nvSpPr>
          <p:cNvPr id="12" name="Picture Placeholder 10">
            <a:extLst>
              <a:ext uri="{FF2B5EF4-FFF2-40B4-BE49-F238E27FC236}">
                <a16:creationId xmlns:a16="http://schemas.microsoft.com/office/drawing/2014/main" id="{F9201E51-84EE-44B8-B59F-FA51F1F9E310}"/>
              </a:ext>
            </a:extLst>
          </p:cNvPr>
          <p:cNvSpPr>
            <a:spLocks noGrp="1"/>
          </p:cNvSpPr>
          <p:nvPr>
            <p:ph type="pic" sz="quarter" idx="13"/>
          </p:nvPr>
        </p:nvSpPr>
        <p:spPr>
          <a:xfrm>
            <a:off x="9459274" y="1293664"/>
            <a:ext cx="2687048" cy="553998"/>
          </a:xfrm>
        </p:spPr>
        <p:txBody>
          <a:bodyPr/>
          <a:lstStyle>
            <a:lvl1pPr>
              <a:defRPr>
                <a:solidFill>
                  <a:srgbClr val="000000"/>
                </a:solidFill>
              </a:defRPr>
            </a:lvl1pPr>
          </a:lstStyle>
          <a:p>
            <a:endParaRPr lang="en-US"/>
          </a:p>
        </p:txBody>
      </p:sp>
      <p:sp>
        <p:nvSpPr>
          <p:cNvPr id="13" name="Picture Placeholder 10">
            <a:extLst>
              <a:ext uri="{FF2B5EF4-FFF2-40B4-BE49-F238E27FC236}">
                <a16:creationId xmlns:a16="http://schemas.microsoft.com/office/drawing/2014/main" id="{115CF2A8-A15A-45D6-BE72-25556C2796B3}"/>
              </a:ext>
            </a:extLst>
          </p:cNvPr>
          <p:cNvSpPr>
            <a:spLocks noGrp="1"/>
          </p:cNvSpPr>
          <p:nvPr>
            <p:ph type="pic" sz="quarter" idx="14"/>
          </p:nvPr>
        </p:nvSpPr>
        <p:spPr>
          <a:xfrm>
            <a:off x="7996035" y="4136598"/>
            <a:ext cx="2687048" cy="553998"/>
          </a:xfrm>
        </p:spPr>
        <p:txBody>
          <a:bodyPr/>
          <a:lstStyle>
            <a:lvl1pPr>
              <a:defRPr>
                <a:solidFill>
                  <a:srgbClr val="000000"/>
                </a:solidFill>
              </a:defRPr>
            </a:lvl1pPr>
          </a:lstStyle>
          <a:p>
            <a:endParaRPr lang="en-US"/>
          </a:p>
        </p:txBody>
      </p:sp>
      <p:sp>
        <p:nvSpPr>
          <p:cNvPr id="15" name="Text Placeholder 14">
            <a:extLst>
              <a:ext uri="{FF2B5EF4-FFF2-40B4-BE49-F238E27FC236}">
                <a16:creationId xmlns:a16="http://schemas.microsoft.com/office/drawing/2014/main" id="{609E587C-8CE3-42EE-BB8E-1CDEAD9E8C9F}"/>
              </a:ext>
            </a:extLst>
          </p:cNvPr>
          <p:cNvSpPr>
            <a:spLocks noGrp="1"/>
          </p:cNvSpPr>
          <p:nvPr>
            <p:ph type="body" sz="quarter" idx="15" hasCustomPrompt="1"/>
          </p:nvPr>
        </p:nvSpPr>
        <p:spPr>
          <a:xfrm>
            <a:off x="275287" y="1253397"/>
            <a:ext cx="5562408" cy="1992569"/>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632">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goals/objectives here</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1</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2</a:t>
            </a:r>
          </a:p>
          <a:p>
            <a:pPr marL="291436" marR="0" lvl="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Objective 3</a:t>
            </a:r>
          </a:p>
          <a:p>
            <a:pPr marL="0" marR="0" lvl="0" indent="0" algn="l" defTabSz="932597" rtl="0" eaLnBrk="1" fontAlgn="auto" latinLnBrk="0" hangingPunct="1">
              <a:lnSpc>
                <a:spcPct val="100000"/>
              </a:lnSpc>
              <a:spcBef>
                <a:spcPts val="0"/>
              </a:spcBef>
              <a:spcAft>
                <a:spcPts val="0"/>
              </a:spcAft>
              <a:buClrTx/>
              <a:buSzTx/>
              <a:buFont typeface="+mj-lt"/>
              <a:buNone/>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a:p>
            <a:pPr marL="0" marR="0" lvl="0" indent="0" algn="l" defTabSz="932597" rtl="0" eaLnBrk="1" fontAlgn="auto" latinLnBrk="0" hangingPunct="1">
              <a:lnSpc>
                <a:spcPct val="100000"/>
              </a:lnSpc>
              <a:spcBef>
                <a:spcPts val="0"/>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high level campaign details (</a:t>
            </a:r>
            <a:r>
              <a:rPr kumimoji="0" lang="en-US" sz="1428" b="1" i="0" u="sng" strike="noStrike" kern="1200" cap="none" spc="0" normalizeH="0" baseline="0" noProof="0">
                <a:ln>
                  <a:noFill/>
                </a:ln>
                <a:solidFill>
                  <a:srgbClr val="000000"/>
                </a:solidFill>
                <a:effectLst/>
                <a:uLnTx/>
                <a:uFillTx/>
                <a:latin typeface="+mn-lt"/>
                <a:ea typeface="+mn-ea"/>
                <a:cs typeface="+mn-cs"/>
              </a:rPr>
              <a:t>one</a:t>
            </a:r>
            <a:r>
              <a:rPr kumimoji="0" lang="en-US" sz="1428" b="0" i="0" u="none" strike="noStrike" kern="1200" cap="none" spc="0" normalizeH="0" baseline="0" noProof="0">
                <a:ln>
                  <a:noFill/>
                </a:ln>
                <a:solidFill>
                  <a:srgbClr val="000000"/>
                </a:solidFill>
                <a:effectLst/>
                <a:uLnTx/>
                <a:uFillTx/>
                <a:latin typeface="+mn-lt"/>
                <a:ea typeface="+mn-ea"/>
                <a:cs typeface="+mn-cs"/>
              </a:rPr>
              <a:t> sentence only)</a:t>
            </a:r>
          </a:p>
          <a:p>
            <a:pPr marL="0" marR="0" lvl="0" indent="0" algn="l" defTabSz="932597" rtl="0" eaLnBrk="1" fontAlgn="auto" latinLnBrk="0" hangingPunct="1">
              <a:lnSpc>
                <a:spcPct val="100000"/>
              </a:lnSpc>
              <a:spcBef>
                <a:spcPts val="1224"/>
              </a:spcBef>
              <a:spcAft>
                <a:spcPts val="0"/>
              </a:spcAft>
              <a:buClrTx/>
              <a:buSzTx/>
              <a:buFont typeface="+mj-lt"/>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Total advertising spend to date has been </a:t>
            </a:r>
            <a:r>
              <a:rPr kumimoji="0" lang="en-US" sz="1428" b="1" i="0" u="none" strike="noStrike" kern="1200" cap="none" spc="0" normalizeH="0" baseline="0" noProof="0">
                <a:ln>
                  <a:noFill/>
                </a:ln>
                <a:solidFill>
                  <a:srgbClr val="000000"/>
                </a:solidFill>
                <a:effectLst/>
                <a:uLnTx/>
                <a:uFillTx/>
                <a:latin typeface="+mn-lt"/>
                <a:ea typeface="+mn-ea"/>
                <a:cs typeface="+mn-cs"/>
              </a:rPr>
              <a:t>$XX</a:t>
            </a:r>
            <a:r>
              <a:rPr kumimoji="0" lang="en-US" sz="1428" b="0" i="0" u="none" strike="noStrike" kern="1200" cap="none" spc="0" normalizeH="0" baseline="0" noProof="0">
                <a:ln>
                  <a:noFill/>
                </a:ln>
                <a:solidFill>
                  <a:srgbClr val="000000"/>
                </a:solidFill>
                <a:effectLst/>
                <a:uLnTx/>
                <a:uFillTx/>
                <a:latin typeface="+mn-lt"/>
                <a:ea typeface="+mn-ea"/>
                <a:cs typeface="+mn-cs"/>
              </a:rPr>
              <a:t>.</a:t>
            </a:r>
          </a:p>
        </p:txBody>
      </p:sp>
      <p:sp>
        <p:nvSpPr>
          <p:cNvPr id="16" name="Title 1">
            <a:extLst>
              <a:ext uri="{FF2B5EF4-FFF2-40B4-BE49-F238E27FC236}">
                <a16:creationId xmlns:a16="http://schemas.microsoft.com/office/drawing/2014/main" id="{B5747D7E-58B0-4AB2-8117-EFE740C7DC4A}"/>
              </a:ext>
            </a:extLst>
          </p:cNvPr>
          <p:cNvSpPr txBox="1">
            <a:spLocks/>
          </p:cNvSpPr>
          <p:nvPr userDrawn="1"/>
        </p:nvSpPr>
        <p:spPr>
          <a:xfrm>
            <a:off x="6475440" y="291973"/>
            <a:ext cx="5562481" cy="917575"/>
          </a:xfrm>
          <a:prstGeom prst="rect">
            <a:avLst/>
          </a:prstGeom>
        </p:spPr>
        <p:txBody>
          <a:bodyPr vert="horz" wrap="square" lIns="149217" tIns="93260" rIns="149217" bIns="93260" rtlCol="0" anchor="t">
            <a:noAutofit/>
          </a:bodyPr>
          <a:lstStyle>
            <a:lvl1pPr algn="l" defTabSz="914367" rtl="0" eaLnBrk="1" latinLnBrk="0" hangingPunct="1">
              <a:lnSpc>
                <a:spcPct val="90000"/>
              </a:lnSpc>
              <a:spcBef>
                <a:spcPct val="0"/>
              </a:spcBef>
              <a:buNone/>
              <a:defRPr lang="en-US" sz="3600" b="0" kern="1200" cap="none" spc="-100" baseline="0" dirty="0" smtClean="0">
                <a:ln w="3175">
                  <a:noFill/>
                </a:ln>
                <a:solidFill>
                  <a:schemeClr val="tx2"/>
                </a:solidFill>
                <a:effectLst/>
                <a:latin typeface="+mj-lt"/>
                <a:ea typeface="+mn-ea"/>
                <a:cs typeface="Segoe UI" pitchFamily="34" charset="0"/>
              </a:defRPr>
            </a:lvl1pPr>
          </a:lstStyle>
          <a:p>
            <a:endParaRPr lang="en-US" sz="2448">
              <a:solidFill>
                <a:srgbClr val="000000"/>
              </a:solidFill>
            </a:endParaRPr>
          </a:p>
        </p:txBody>
      </p:sp>
      <p:sp>
        <p:nvSpPr>
          <p:cNvPr id="19" name="Text Placeholder 14">
            <a:extLst>
              <a:ext uri="{FF2B5EF4-FFF2-40B4-BE49-F238E27FC236}">
                <a16:creationId xmlns:a16="http://schemas.microsoft.com/office/drawing/2014/main" id="{AA70C549-FD1B-4E33-963E-8C96091BED40}"/>
              </a:ext>
            </a:extLst>
          </p:cNvPr>
          <p:cNvSpPr>
            <a:spLocks noGrp="1"/>
          </p:cNvSpPr>
          <p:nvPr>
            <p:ph type="body" sz="quarter" idx="16" hasCustomPrompt="1"/>
          </p:nvPr>
        </p:nvSpPr>
        <p:spPr>
          <a:xfrm>
            <a:off x="274639" y="3497263"/>
            <a:ext cx="5562408" cy="1779768"/>
          </a:xfrm>
        </p:spPr>
        <p:txBody>
          <a:bodyPr/>
          <a:lstStyle>
            <a:lvl1pPr marL="291436" marR="0" indent="-291436" algn="l" defTabSz="932597" rtl="0" eaLnBrk="1" fontAlgn="auto" latinLnBrk="0" hangingPunct="1">
              <a:lnSpc>
                <a:spcPct val="100000"/>
              </a:lnSpc>
              <a:spcBef>
                <a:spcPts val="0"/>
              </a:spcBef>
              <a:spcAft>
                <a:spcPts val="0"/>
              </a:spcAft>
              <a:buClrTx/>
              <a:buSzTx/>
              <a:buFont typeface="Arial" panose="020B0604020202020204" pitchFamily="34" charset="0"/>
              <a:buChar char="•"/>
              <a:tabLst/>
              <a:defRPr sz="1836">
                <a:solidFill>
                  <a:srgbClr val="000000"/>
                </a:solidFill>
                <a:latin typeface="+mn-lt"/>
              </a:defRPr>
            </a:lvl1pPr>
            <a:lvl2pPr>
              <a:defRPr sz="1428"/>
            </a:lvl2pPr>
            <a:lvl3pPr>
              <a:defRPr sz="1428"/>
            </a:lvl3pPr>
            <a:lvl4pPr>
              <a:defRPr sz="1428"/>
            </a:lvl4pPr>
            <a:lvl5pPr>
              <a:defRPr sz="1428"/>
            </a:lvl5pPr>
          </a:lstStyle>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Insert audience, platform and weekly results</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Platform: </a:t>
            </a:r>
          </a:p>
          <a:p>
            <a:pPr marL="0" marR="0" lvl="0" indent="0" algn="l" defTabSz="932597" rtl="0" eaLnBrk="1" fontAlgn="auto" latinLnBrk="0" hangingPunct="1">
              <a:lnSpc>
                <a:spcPct val="100000"/>
              </a:lnSpc>
              <a:spcBef>
                <a:spcPts val="1224"/>
              </a:spcBef>
              <a:spcAft>
                <a:spcPts val="0"/>
              </a:spcAft>
              <a:buClrTx/>
              <a:buSzTx/>
              <a:buFontTx/>
              <a:buNone/>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Results – week of XX/XX</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r>
              <a:rPr kumimoji="0" lang="en-US" sz="1428" b="0" i="0" u="none" strike="noStrike" kern="1200" cap="none" spc="0" normalizeH="0" baseline="0" noProof="0">
                <a:ln>
                  <a:noFill/>
                </a:ln>
                <a:solidFill>
                  <a:srgbClr val="000000"/>
                </a:solidFill>
                <a:effectLst/>
                <a:uLnTx/>
                <a:uFillTx/>
                <a:latin typeface="+mn-lt"/>
                <a:ea typeface="+mn-ea"/>
                <a:cs typeface="+mn-cs"/>
              </a:rPr>
              <a:t>KPIs</a:t>
            </a:r>
          </a:p>
          <a:p>
            <a:pPr marL="291436" marR="0" lvl="0" indent="-291436" algn="l" defTabSz="932597" rtl="0" eaLnBrk="1" fontAlgn="auto" latinLnBrk="0" hangingPunct="1">
              <a:lnSpc>
                <a:spcPct val="100000"/>
              </a:lnSpc>
              <a:spcBef>
                <a:spcPts val="612"/>
              </a:spcBef>
              <a:spcAft>
                <a:spcPts val="0"/>
              </a:spcAft>
              <a:buClrTx/>
              <a:buSzTx/>
              <a:buFont typeface="Arial" panose="020B0604020202020204" pitchFamily="34" charset="0"/>
              <a:buChar char="•"/>
              <a:tabLst/>
              <a:defRPr/>
            </a:pPr>
            <a:endParaRPr kumimoji="0" lang="en-US" sz="1428" b="0" i="0" u="none" strike="noStrike" kern="1200" cap="none" spc="0" normalizeH="0" baseline="0" noProof="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6920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Full Text w/out Wayfin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184" y="139891"/>
            <a:ext cx="9858497" cy="572464"/>
          </a:xfrm>
        </p:spPr>
        <p:txBody>
          <a:bodyPr wrap="square">
            <a:spAutoFit/>
          </a:bodyPr>
          <a:lstStyle>
            <a:lvl1pPr>
              <a:defRPr>
                <a:solidFill>
                  <a:schemeClr val="tx1"/>
                </a:solidFill>
              </a:defRPr>
            </a:lvl1pPr>
          </a:lstStyle>
          <a:p>
            <a:r>
              <a:rPr lang="en-US"/>
              <a:t>Click to edit slide title</a:t>
            </a:r>
          </a:p>
        </p:txBody>
      </p:sp>
      <p:sp>
        <p:nvSpPr>
          <p:cNvPr id="4" name="Text Placeholder 3"/>
          <p:cNvSpPr>
            <a:spLocks noGrp="1"/>
          </p:cNvSpPr>
          <p:nvPr>
            <p:ph type="body" sz="quarter" idx="10"/>
          </p:nvPr>
        </p:nvSpPr>
        <p:spPr>
          <a:xfrm>
            <a:off x="233184" y="1126896"/>
            <a:ext cx="11970107" cy="1600310"/>
          </a:xfrm>
        </p:spPr>
        <p:txBody>
          <a:bodyPr/>
          <a:lstStyle>
            <a:lvl1pPr marL="0" indent="0">
              <a:buNone/>
              <a:defRPr/>
            </a:lvl1pPr>
            <a:lvl2pPr marL="466298" indent="0">
              <a:buNone/>
              <a:defRPr/>
            </a:lvl2pPr>
            <a:lvl3pPr marL="932597" indent="0">
              <a:buNone/>
              <a:defRPr/>
            </a:lvl3pPr>
            <a:lvl4pPr marL="1398895" indent="0">
              <a:buNone/>
              <a:defRPr/>
            </a:lvl4pPr>
            <a:lvl5pPr marL="186519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11776835" y="6506182"/>
            <a:ext cx="426456" cy="318286"/>
          </a:xfrm>
          <a:prstGeom prst="rect">
            <a:avLst/>
          </a:prstGeom>
        </p:spPr>
        <p:txBody>
          <a:bodyPr>
            <a:spAutoFit/>
          </a:bodyPr>
          <a:lstStyle>
            <a:lvl1pPr algn="ctr">
              <a:defRPr sz="1428" b="0">
                <a:solidFill>
                  <a:schemeClr val="bg1">
                    <a:lumMod val="50000"/>
                  </a:schemeClr>
                </a:solidFill>
                <a:latin typeface="Arial" charset="0"/>
                <a:ea typeface="Arial" charset="0"/>
                <a:cs typeface="Arial" charset="0"/>
              </a:defRPr>
            </a:lvl1pPr>
          </a:lstStyle>
          <a:p>
            <a:pPr defTabSz="932597">
              <a:defRPr/>
            </a:pPr>
            <a:fld id="{1588DF25-1F49-4640-A139-F00F39AF8186}" type="slidenum">
              <a:rPr lang="en-US" smtClean="0">
                <a:solidFill>
                  <a:prstClr val="white">
                    <a:lumMod val="50000"/>
                  </a:prstClr>
                </a:solidFill>
              </a:rPr>
              <a:pPr defTabSz="932597">
                <a:defRPr/>
              </a:pPr>
              <a:t>‹#›</a:t>
            </a:fld>
            <a:endParaRPr lang="en-US">
              <a:solidFill>
                <a:prstClr val="white">
                  <a:lumMod val="50000"/>
                </a:prstClr>
              </a:solidFill>
            </a:endParaRPr>
          </a:p>
        </p:txBody>
      </p:sp>
    </p:spTree>
    <p:extLst>
      <p:ext uri="{BB962C8B-B14F-4D97-AF65-F5344CB8AC3E}">
        <p14:creationId xmlns:p14="http://schemas.microsoft.com/office/powerpoint/2010/main" val="3693046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453069778"/>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4" y="2473943"/>
            <a:ext cx="4663678" cy="1130181"/>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29917338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pic>
        <p:nvPicPr>
          <p:cNvPr id="6" name="MS logo gray - EMF">
            <a:extLst>
              <a:ext uri="{FF2B5EF4-FFF2-40B4-BE49-F238E27FC236}">
                <a16:creationId xmlns:a16="http://schemas.microsoft.com/office/drawing/2014/main" id="{D3453B0B-33DE-4ED0-A610-D76D0E610F6F}"/>
              </a:ext>
            </a:extLst>
          </p:cNvPr>
          <p:cNvPicPr>
            <a:picLocks noChangeAspect="1"/>
          </p:cNvPicPr>
          <p:nvPr userDrawn="1"/>
        </p:nvPicPr>
        <p:blipFill>
          <a:blip r:embed="rId2"/>
          <a:srcRect/>
          <a:stretch/>
        </p:blipFill>
        <p:spPr bwMode="black">
          <a:xfrm>
            <a:off x="421110" y="471159"/>
            <a:ext cx="1813569" cy="667597"/>
          </a:xfrm>
          <a:prstGeom prst="rect">
            <a:avLst/>
          </a:prstGeom>
        </p:spPr>
      </p:pic>
      <p:sp>
        <p:nvSpPr>
          <p:cNvPr id="9" name="Title 1"/>
          <p:cNvSpPr>
            <a:spLocks noGrp="1"/>
          </p:cNvSpPr>
          <p:nvPr>
            <p:ph type="title" hasCustomPrompt="1"/>
          </p:nvPr>
        </p:nvSpPr>
        <p:spPr>
          <a:xfrm>
            <a:off x="595914" y="2474071"/>
            <a:ext cx="4663678" cy="1130053"/>
          </a:xfrm>
          <a:noFill/>
        </p:spPr>
        <p:txBody>
          <a:bodyPr lIns="0" tIns="0" rIns="0" bIns="0" anchor="b" anchorCtr="0">
            <a:spAutoFit/>
          </a:bodyPr>
          <a:lstStyle>
            <a:lvl1pPr>
              <a:defRPr sz="3672" spc="-51"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4" y="4041282"/>
            <a:ext cx="4663678" cy="313904"/>
          </a:xfrm>
          <a:noFill/>
        </p:spPr>
        <p:txBody>
          <a:bodyPr wrap="square" lIns="0" tIns="0" rIns="0" bIns="0">
            <a:spAutoFit/>
          </a:bodyPr>
          <a:lstStyle>
            <a:lvl1pPr marL="0" indent="0">
              <a:spcBef>
                <a:spcPts val="0"/>
              </a:spcBef>
              <a:buNone/>
              <a:defRPr sz="204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8F03489C-EBEC-4BCD-9F33-C51229F573BF}"/>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184815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6" name="Rectangle 5">
            <a:extLst>
              <a:ext uri="{FF2B5EF4-FFF2-40B4-BE49-F238E27FC236}">
                <a16:creationId xmlns:a16="http://schemas.microsoft.com/office/drawing/2014/main" id="{AEDC53B0-2DDE-4181-A709-C2651853C0C6}"/>
              </a:ext>
            </a:extLst>
          </p:cNvPr>
          <p:cNvSpPr/>
          <p:nvPr userDrawn="1"/>
        </p:nvSpPr>
        <p:spPr bwMode="auto">
          <a:xfrm>
            <a:off x="5432861" y="1"/>
            <a:ext cx="7003613" cy="700262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2526A024-7603-427B-AA0F-BD46EC898733}"/>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3606375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22B3A7-1B5D-47DC-BA15-A96E343767E8}"/>
              </a:ext>
            </a:extLst>
          </p:cNvPr>
          <p:cNvSpPr/>
          <p:nvPr userDrawn="1"/>
        </p:nvSpPr>
        <p:spPr bwMode="auto">
          <a:xfrm>
            <a:off x="5440958" y="0"/>
            <a:ext cx="6995517" cy="6994525"/>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a:extLst>
              <a:ext uri="{FF2B5EF4-FFF2-40B4-BE49-F238E27FC236}">
                <a16:creationId xmlns:a16="http://schemas.microsoft.com/office/drawing/2014/main" id="{1D9C6C8D-73A7-4B03-873D-A81183E50BB5}"/>
              </a:ext>
            </a:extLst>
          </p:cNvPr>
          <p:cNvPicPr>
            <a:picLocks noChangeAspect="1"/>
          </p:cNvPicPr>
          <p:nvPr userDrawn="1"/>
        </p:nvPicPr>
        <p:blipFill>
          <a:blip r:embed="rId3"/>
          <a:stretch>
            <a:fillRect/>
          </a:stretch>
        </p:blipFill>
        <p:spPr>
          <a:xfrm>
            <a:off x="6129542" y="1683847"/>
            <a:ext cx="5618349" cy="3626832"/>
          </a:xfrm>
          <a:prstGeom prst="rect">
            <a:avLst/>
          </a:prstGeom>
        </p:spPr>
      </p:pic>
    </p:spTree>
    <p:extLst>
      <p:ext uri="{BB962C8B-B14F-4D97-AF65-F5344CB8AC3E}">
        <p14:creationId xmlns:p14="http://schemas.microsoft.com/office/powerpoint/2010/main" val="655786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820867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7276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436750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27414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82523"/>
          </a:xfrm>
        </p:spPr>
        <p:txBody>
          <a:bodyPr wrap="square">
            <a:spAutoFit/>
          </a:bodyPr>
          <a:lstStyle>
            <a:lvl1pPr marL="236387" indent="-236387">
              <a:spcBef>
                <a:spcPts val="1248"/>
              </a:spcBef>
              <a:buClr>
                <a:schemeClr val="tx1"/>
              </a:buClr>
              <a:buFont typeface="Wingdings" panose="05000000000000000000" pitchFamily="2" charset="2"/>
              <a:buChar char=""/>
              <a:defRPr sz="2856" b="0">
                <a:latin typeface="Segoe UI Semilight" panose="020B0402040204020203" pitchFamily="34" charset="0"/>
                <a:cs typeface="Segoe UI Semilight" panose="020B0402040204020203" pitchFamily="34" charset="0"/>
              </a:defRPr>
            </a:lvl1pPr>
            <a:lvl2pPr marL="435536" indent="-174862">
              <a:buFont typeface="Wingdings" panose="05000000000000000000" pitchFamily="2" charset="2"/>
              <a:buChar char=""/>
              <a:defRPr sz="2040" b="0"/>
            </a:lvl2pPr>
            <a:lvl3pPr marL="652494" indent="-192672">
              <a:buFont typeface="Wingdings" panose="05000000000000000000" pitchFamily="2" charset="2"/>
              <a:buChar char=""/>
              <a:tabLst/>
              <a:defRPr sz="1632" b="0"/>
            </a:lvl3pPr>
            <a:lvl4pPr marL="845166" indent="-179720">
              <a:buFont typeface="Wingdings" panose="05000000000000000000" pitchFamily="2" charset="2"/>
              <a:buChar char=""/>
              <a:defRPr sz="1428" b="0"/>
            </a:lvl4pPr>
            <a:lvl5pPr marL="1044314" indent="-173243">
              <a:buFont typeface="Wingdings" panose="05000000000000000000" pitchFamily="2" charset="2"/>
              <a:buChar char=""/>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24663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245840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image" Target="../media/image14.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theme" Target="../theme/theme2.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theme" Target="../theme/theme3.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image" Target="../media/image20.emf"/><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8.xml"/><Relationship Id="rId18" Type="http://schemas.openxmlformats.org/officeDocument/2006/relationships/slideLayout" Target="../slideLayouts/slideLayout73.xml"/><Relationship Id="rId26" Type="http://schemas.openxmlformats.org/officeDocument/2006/relationships/slideLayout" Target="../slideLayouts/slideLayout81.xml"/><Relationship Id="rId3" Type="http://schemas.openxmlformats.org/officeDocument/2006/relationships/slideLayout" Target="../slideLayouts/slideLayout58.xml"/><Relationship Id="rId21" Type="http://schemas.openxmlformats.org/officeDocument/2006/relationships/slideLayout" Target="../slideLayouts/slideLayout76.xml"/><Relationship Id="rId34" Type="http://schemas.openxmlformats.org/officeDocument/2006/relationships/slideLayout" Target="../slideLayouts/slideLayout89.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5" Type="http://schemas.openxmlformats.org/officeDocument/2006/relationships/slideLayout" Target="../slideLayouts/slideLayout80.xml"/><Relationship Id="rId33" Type="http://schemas.openxmlformats.org/officeDocument/2006/relationships/slideLayout" Target="../slideLayouts/slideLayout88.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20" Type="http://schemas.openxmlformats.org/officeDocument/2006/relationships/slideLayout" Target="../slideLayouts/slideLayout75.xml"/><Relationship Id="rId29" Type="http://schemas.openxmlformats.org/officeDocument/2006/relationships/slideLayout" Target="../slideLayouts/slideLayout84.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24" Type="http://schemas.openxmlformats.org/officeDocument/2006/relationships/slideLayout" Target="../slideLayouts/slideLayout79.xml"/><Relationship Id="rId32" Type="http://schemas.openxmlformats.org/officeDocument/2006/relationships/slideLayout" Target="../slideLayouts/slideLayout87.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23" Type="http://schemas.openxmlformats.org/officeDocument/2006/relationships/slideLayout" Target="../slideLayouts/slideLayout78.xml"/><Relationship Id="rId28" Type="http://schemas.openxmlformats.org/officeDocument/2006/relationships/slideLayout" Target="../slideLayouts/slideLayout83.xml"/><Relationship Id="rId36" Type="http://schemas.openxmlformats.org/officeDocument/2006/relationships/image" Target="../media/image1.png"/><Relationship Id="rId10" Type="http://schemas.openxmlformats.org/officeDocument/2006/relationships/slideLayout" Target="../slideLayouts/slideLayout65.xml"/><Relationship Id="rId19" Type="http://schemas.openxmlformats.org/officeDocument/2006/relationships/slideLayout" Target="../slideLayouts/slideLayout74.xml"/><Relationship Id="rId31" Type="http://schemas.openxmlformats.org/officeDocument/2006/relationships/slideLayout" Target="../slideLayouts/slideLayout86.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 Id="rId22" Type="http://schemas.openxmlformats.org/officeDocument/2006/relationships/slideLayout" Target="../slideLayouts/slideLayout77.xml"/><Relationship Id="rId27" Type="http://schemas.openxmlformats.org/officeDocument/2006/relationships/slideLayout" Target="../slideLayouts/slideLayout82.xml"/><Relationship Id="rId30" Type="http://schemas.openxmlformats.org/officeDocument/2006/relationships/slideLayout" Target="../slideLayouts/slideLayout85.xml"/><Relationship Id="rId35" Type="http://schemas.openxmlformats.org/officeDocument/2006/relationships/theme" Target="../theme/theme4.xml"/><Relationship Id="rId8"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28" Type="http://schemas.openxmlformats.org/officeDocument/2006/relationships/image" Target="../media/image29.emf"/><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slideLayout" Target="../slideLayouts/slideLayout128.xml"/><Relationship Id="rId18" Type="http://schemas.openxmlformats.org/officeDocument/2006/relationships/slideLayout" Target="../slideLayouts/slideLayout133.xml"/><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17" Type="http://schemas.openxmlformats.org/officeDocument/2006/relationships/slideLayout" Target="../slideLayouts/slideLayout132.xml"/><Relationship Id="rId2" Type="http://schemas.openxmlformats.org/officeDocument/2006/relationships/slideLayout" Target="../slideLayouts/slideLayout117.xml"/><Relationship Id="rId16" Type="http://schemas.openxmlformats.org/officeDocument/2006/relationships/slideLayout" Target="../slideLayouts/slideLayout131.xml"/><Relationship Id="rId20" Type="http://schemas.openxmlformats.org/officeDocument/2006/relationships/image" Target="../media/image33.png"/><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5" Type="http://schemas.openxmlformats.org/officeDocument/2006/relationships/slideLayout" Target="../slideLayouts/slideLayout130.xml"/><Relationship Id="rId10" Type="http://schemas.openxmlformats.org/officeDocument/2006/relationships/slideLayout" Target="../slideLayouts/slideLayout125.xml"/><Relationship Id="rId19" Type="http://schemas.openxmlformats.org/officeDocument/2006/relationships/theme" Target="../theme/theme6.xml"/><Relationship Id="rId4" Type="http://schemas.openxmlformats.org/officeDocument/2006/relationships/slideLayout" Target="../slideLayouts/slideLayout119.xml"/><Relationship Id="rId9" Type="http://schemas.openxmlformats.org/officeDocument/2006/relationships/slideLayout" Target="../slideLayouts/slideLayout124.xml"/><Relationship Id="rId14" Type="http://schemas.openxmlformats.org/officeDocument/2006/relationships/slideLayout" Target="../slideLayouts/slideLayout12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1.xml"/><Relationship Id="rId3" Type="http://schemas.openxmlformats.org/officeDocument/2006/relationships/slideLayout" Target="../slideLayouts/slideLayout136.xml"/><Relationship Id="rId7" Type="http://schemas.openxmlformats.org/officeDocument/2006/relationships/slideLayout" Target="../slideLayouts/slideLayout140.xml"/><Relationship Id="rId12" Type="http://schemas.openxmlformats.org/officeDocument/2006/relationships/theme" Target="../theme/theme7.xml"/><Relationship Id="rId2" Type="http://schemas.openxmlformats.org/officeDocument/2006/relationships/slideLayout" Target="../slideLayouts/slideLayout135.xml"/><Relationship Id="rId1" Type="http://schemas.openxmlformats.org/officeDocument/2006/relationships/slideLayout" Target="../slideLayouts/slideLayout134.xml"/><Relationship Id="rId6" Type="http://schemas.openxmlformats.org/officeDocument/2006/relationships/slideLayout" Target="../slideLayouts/slideLayout139.xml"/><Relationship Id="rId11" Type="http://schemas.openxmlformats.org/officeDocument/2006/relationships/slideLayout" Target="../slideLayouts/slideLayout144.xml"/><Relationship Id="rId5" Type="http://schemas.openxmlformats.org/officeDocument/2006/relationships/slideLayout" Target="../slideLayouts/slideLayout138.xml"/><Relationship Id="rId10" Type="http://schemas.openxmlformats.org/officeDocument/2006/relationships/slideLayout" Target="../slideLayouts/slideLayout143.xml"/><Relationship Id="rId4" Type="http://schemas.openxmlformats.org/officeDocument/2006/relationships/slideLayout" Target="../slideLayouts/slideLayout137.xml"/><Relationship Id="rId9" Type="http://schemas.openxmlformats.org/officeDocument/2006/relationships/slideLayout" Target="../slideLayouts/slideLayout14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52.xml"/><Relationship Id="rId13" Type="http://schemas.openxmlformats.org/officeDocument/2006/relationships/slideLayout" Target="../slideLayouts/slideLayout157.xml"/><Relationship Id="rId18" Type="http://schemas.openxmlformats.org/officeDocument/2006/relationships/slideLayout" Target="../slideLayouts/slideLayout162.xml"/><Relationship Id="rId3" Type="http://schemas.openxmlformats.org/officeDocument/2006/relationships/slideLayout" Target="../slideLayouts/slideLayout147.xml"/><Relationship Id="rId21" Type="http://schemas.openxmlformats.org/officeDocument/2006/relationships/slideLayout" Target="../slideLayouts/slideLayout165.xml"/><Relationship Id="rId7" Type="http://schemas.openxmlformats.org/officeDocument/2006/relationships/slideLayout" Target="../slideLayouts/slideLayout151.xml"/><Relationship Id="rId12" Type="http://schemas.openxmlformats.org/officeDocument/2006/relationships/slideLayout" Target="../slideLayouts/slideLayout156.xml"/><Relationship Id="rId17" Type="http://schemas.openxmlformats.org/officeDocument/2006/relationships/slideLayout" Target="../slideLayouts/slideLayout161.xml"/><Relationship Id="rId25" Type="http://schemas.openxmlformats.org/officeDocument/2006/relationships/image" Target="../media/image1.png"/><Relationship Id="rId2" Type="http://schemas.openxmlformats.org/officeDocument/2006/relationships/slideLayout" Target="../slideLayouts/slideLayout146.xml"/><Relationship Id="rId16" Type="http://schemas.openxmlformats.org/officeDocument/2006/relationships/slideLayout" Target="../slideLayouts/slideLayout160.xml"/><Relationship Id="rId20" Type="http://schemas.openxmlformats.org/officeDocument/2006/relationships/slideLayout" Target="../slideLayouts/slideLayout164.xml"/><Relationship Id="rId1" Type="http://schemas.openxmlformats.org/officeDocument/2006/relationships/slideLayout" Target="../slideLayouts/slideLayout145.xml"/><Relationship Id="rId6" Type="http://schemas.openxmlformats.org/officeDocument/2006/relationships/slideLayout" Target="../slideLayouts/slideLayout150.xml"/><Relationship Id="rId11" Type="http://schemas.openxmlformats.org/officeDocument/2006/relationships/slideLayout" Target="../slideLayouts/slideLayout155.xml"/><Relationship Id="rId24" Type="http://schemas.openxmlformats.org/officeDocument/2006/relationships/theme" Target="../theme/theme8.xml"/><Relationship Id="rId5" Type="http://schemas.openxmlformats.org/officeDocument/2006/relationships/slideLayout" Target="../slideLayouts/slideLayout149.xml"/><Relationship Id="rId15" Type="http://schemas.openxmlformats.org/officeDocument/2006/relationships/slideLayout" Target="../slideLayouts/slideLayout159.xml"/><Relationship Id="rId23" Type="http://schemas.openxmlformats.org/officeDocument/2006/relationships/slideLayout" Target="../slideLayouts/slideLayout167.xml"/><Relationship Id="rId10" Type="http://schemas.openxmlformats.org/officeDocument/2006/relationships/slideLayout" Target="../slideLayouts/slideLayout154.xml"/><Relationship Id="rId19" Type="http://schemas.openxmlformats.org/officeDocument/2006/relationships/slideLayout" Target="../slideLayouts/slideLayout163.xml"/><Relationship Id="rId4" Type="http://schemas.openxmlformats.org/officeDocument/2006/relationships/slideLayout" Target="../slideLayouts/slideLayout148.xml"/><Relationship Id="rId9" Type="http://schemas.openxmlformats.org/officeDocument/2006/relationships/slideLayout" Target="../slideLayouts/slideLayout153.xml"/><Relationship Id="rId14" Type="http://schemas.openxmlformats.org/officeDocument/2006/relationships/slideLayout" Target="../slideLayouts/slideLayout158.xml"/><Relationship Id="rId22"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7"/>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5400000">
            <a:off x="9618797" y="2898552"/>
            <a:ext cx="6985725" cy="1188133"/>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6" r:id="rId13"/>
    <p:sldLayoutId id="2147484567" r:id="rId14"/>
    <p:sldLayoutId id="2147484568" r:id="rId15"/>
    <p:sldLayoutId id="2147484577" r:id="rId16"/>
    <p:sldLayoutId id="2147484570" r:id="rId17"/>
    <p:sldLayoutId id="2147484571" r:id="rId18"/>
    <p:sldLayoutId id="2147484572" r:id="rId19"/>
    <p:sldLayoutId id="2147484576" r:id="rId20"/>
    <p:sldLayoutId id="2147484582" r:id="rId21"/>
    <p:sldLayoutId id="2147484696" r:id="rId22"/>
  </p:sldLayoutIdLst>
  <p:transition>
    <p:fade/>
  </p:transition>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pic>
        <p:nvPicPr>
          <p:cNvPr id="7" name="Picture 6"/>
          <p:cNvPicPr>
            <a:picLocks noChangeAspect="1"/>
          </p:cNvPicPr>
          <p:nvPr/>
        </p:nvPicPr>
        <p:blipFill>
          <a:blip r:embed="rId18"/>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2534918669"/>
      </p:ext>
    </p:extLst>
  </p:cSld>
  <p:clrMap bg1="lt1" tx1="dk1" bg2="lt2" tx2="dk2" accent1="accent1" accent2="accent2" accent3="accent3" accent4="accent4" accent5="accent5" accent6="accent6" hlink="hlink" folHlink="folHlink"/>
  <p:sldLayoutIdLst>
    <p:sldLayoutId id="2147484586" r:id="rId1"/>
    <p:sldLayoutId id="2147484587" r:id="rId2"/>
    <p:sldLayoutId id="2147484588" r:id="rId3"/>
    <p:sldLayoutId id="2147484589" r:id="rId4"/>
    <p:sldLayoutId id="2147484590" r:id="rId5"/>
    <p:sldLayoutId id="2147484591" r:id="rId6"/>
    <p:sldLayoutId id="2147484592" r:id="rId7"/>
    <p:sldLayoutId id="2147484593" r:id="rId8"/>
    <p:sldLayoutId id="2147484594" r:id="rId9"/>
    <p:sldLayoutId id="2147484595" r:id="rId10"/>
    <p:sldLayoutId id="2147484596" r:id="rId11"/>
    <p:sldLayoutId id="2147484597" r:id="rId12"/>
    <p:sldLayoutId id="2147484598" r:id="rId13"/>
    <p:sldLayoutId id="2147484599" r:id="rId14"/>
    <p:sldLayoutId id="2147484600" r:id="rId15"/>
    <p:sldLayoutId id="2147484601" r:id="rId16"/>
  </p:sldLayoutIdLst>
  <p:transition>
    <p:fade/>
  </p:transition>
  <p:txStyles>
    <p:titleStyle>
      <a:lvl1pPr algn="l" defTabSz="932563" rtl="0" eaLnBrk="1" latinLnBrk="0" hangingPunct="1">
        <a:lnSpc>
          <a:spcPct val="90000"/>
        </a:lnSpc>
        <a:spcBef>
          <a:spcPct val="0"/>
        </a:spcBef>
        <a:buNone/>
        <a:defRPr lang="en-US" sz="4080" b="0" kern="1200" cap="none" spc="-102" baseline="0" dirty="0" smtClean="0">
          <a:ln w="3175">
            <a:noFill/>
          </a:ln>
          <a:gradFill>
            <a:gsLst>
              <a:gs pos="1250">
                <a:schemeClr val="tx1"/>
              </a:gs>
              <a:gs pos="100000">
                <a:schemeClr val="tx1"/>
              </a:gs>
            </a:gsLst>
            <a:lin ang="5400000" scaled="0"/>
          </a:gradFill>
          <a:effectLst/>
          <a:latin typeface="Segoe UI Semibold" panose="020B0702040204020203" pitchFamily="34" charset="0"/>
          <a:ea typeface="+mn-ea"/>
          <a:cs typeface="Segoe UI Semibold" panose="020B0702040204020203"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44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9"/>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2116362283"/>
      </p:ext>
    </p:extLst>
  </p:cSld>
  <p:clrMap bg1="dk1" tx1="lt1" bg2="dk2" tx2="lt2" accent1="accent1" accent2="accent2" accent3="accent3" accent4="accent4" accent5="accent5" accent6="accent6" hlink="hlink" folHlink="folHlink"/>
  <p:sldLayoutIdLst>
    <p:sldLayoutId id="2147484618" r:id="rId1"/>
    <p:sldLayoutId id="2147484619" r:id="rId2"/>
    <p:sldLayoutId id="2147484620" r:id="rId3"/>
    <p:sldLayoutId id="2147484621" r:id="rId4"/>
    <p:sldLayoutId id="2147484622" r:id="rId5"/>
    <p:sldLayoutId id="2147484623" r:id="rId6"/>
    <p:sldLayoutId id="2147484624" r:id="rId7"/>
    <p:sldLayoutId id="2147484625" r:id="rId8"/>
    <p:sldLayoutId id="2147484626" r:id="rId9"/>
    <p:sldLayoutId id="2147484627" r:id="rId10"/>
    <p:sldLayoutId id="2147484628" r:id="rId11"/>
    <p:sldLayoutId id="2147484629" r:id="rId12"/>
    <p:sldLayoutId id="2147484630" r:id="rId13"/>
    <p:sldLayoutId id="2147484631" r:id="rId14"/>
    <p:sldLayoutId id="2147484632" r:id="rId15"/>
    <p:sldLayoutId id="2147484633" r:id="rId16"/>
    <p:sldLayoutId id="2147484634" r:id="rId17"/>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endParaRPr lang="en-US"/>
          </a:p>
        </p:txBody>
      </p:sp>
      <p:pic>
        <p:nvPicPr>
          <p:cNvPr id="7" name="Picture 6"/>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552591243"/>
      </p:ext>
    </p:extLst>
  </p:cSld>
  <p:clrMap bg1="lt1" tx1="dk1" bg2="lt2" tx2="dk2" accent1="accent1" accent2="accent2" accent3="accent3" accent4="accent4" accent5="accent5" accent6="accent6" hlink="hlink" folHlink="folHlink"/>
  <p:sldLayoutIdLst>
    <p:sldLayoutId id="2147484636" r:id="rId1"/>
    <p:sldLayoutId id="2147484637" r:id="rId2"/>
    <p:sldLayoutId id="2147484638" r:id="rId3"/>
    <p:sldLayoutId id="2147484639" r:id="rId4"/>
    <p:sldLayoutId id="2147484640" r:id="rId5"/>
    <p:sldLayoutId id="2147484641" r:id="rId6"/>
    <p:sldLayoutId id="2147484642" r:id="rId7"/>
    <p:sldLayoutId id="2147484643" r:id="rId8"/>
    <p:sldLayoutId id="2147484644" r:id="rId9"/>
    <p:sldLayoutId id="2147484645" r:id="rId10"/>
    <p:sldLayoutId id="2147484646" r:id="rId11"/>
    <p:sldLayoutId id="2147484647" r:id="rId12"/>
    <p:sldLayoutId id="2147484648" r:id="rId13"/>
    <p:sldLayoutId id="2147484649" r:id="rId14"/>
    <p:sldLayoutId id="2147484650" r:id="rId15"/>
    <p:sldLayoutId id="2147484651" r:id="rId16"/>
    <p:sldLayoutId id="2147484652" r:id="rId17"/>
    <p:sldLayoutId id="2147484653" r:id="rId18"/>
    <p:sldLayoutId id="2147484654" r:id="rId19"/>
    <p:sldLayoutId id="2147484655" r:id="rId20"/>
    <p:sldLayoutId id="2147484656" r:id="rId21"/>
    <p:sldLayoutId id="2147484657" r:id="rId22"/>
    <p:sldLayoutId id="2147484658" r:id="rId23"/>
    <p:sldLayoutId id="2147484659" r:id="rId24"/>
    <p:sldLayoutId id="2147484660" r:id="rId25"/>
    <p:sldLayoutId id="2147484661" r:id="rId26"/>
    <p:sldLayoutId id="2147484662" r:id="rId27"/>
    <p:sldLayoutId id="2147484663" r:id="rId28"/>
    <p:sldLayoutId id="2147484664" r:id="rId29"/>
    <p:sldLayoutId id="2147484665" r:id="rId30"/>
    <p:sldLayoutId id="2147484666" r:id="rId31"/>
    <p:sldLayoutId id="2147484667" r:id="rId32"/>
    <p:sldLayoutId id="2147484668" r:id="rId33"/>
    <p:sldLayoutId id="2147484669" r:id="rId34"/>
  </p:sldLayoutIdLst>
  <p:transition>
    <p:fade/>
  </p:transition>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8"/>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93137890"/>
      </p:ext>
    </p:extLst>
  </p:cSld>
  <p:clrMap bg1="lt1" tx1="dk1" bg2="lt2" tx2="dk2" accent1="accent1" accent2="accent2" accent3="accent3" accent4="accent4" accent5="accent5" accent6="accent6" hlink="hlink" folHlink="folHlink"/>
  <p:sldLayoutIdLst>
    <p:sldLayoutId id="2147484698" r:id="rId1"/>
    <p:sldLayoutId id="2147484699" r:id="rId2"/>
    <p:sldLayoutId id="2147484700" r:id="rId3"/>
    <p:sldLayoutId id="2147484701" r:id="rId4"/>
    <p:sldLayoutId id="2147484702" r:id="rId5"/>
    <p:sldLayoutId id="2147484703" r:id="rId6"/>
    <p:sldLayoutId id="2147484704" r:id="rId7"/>
    <p:sldLayoutId id="2147484705" r:id="rId8"/>
    <p:sldLayoutId id="2147484706" r:id="rId9"/>
    <p:sldLayoutId id="2147484707" r:id="rId10"/>
    <p:sldLayoutId id="2147484708" r:id="rId11"/>
    <p:sldLayoutId id="2147484709" r:id="rId12"/>
    <p:sldLayoutId id="2147484710" r:id="rId13"/>
    <p:sldLayoutId id="2147484711" r:id="rId14"/>
    <p:sldLayoutId id="2147484712" r:id="rId15"/>
    <p:sldLayoutId id="2147484713" r:id="rId16"/>
    <p:sldLayoutId id="2147484714" r:id="rId17"/>
    <p:sldLayoutId id="2147484715" r:id="rId18"/>
    <p:sldLayoutId id="2147484716" r:id="rId19"/>
    <p:sldLayoutId id="2147484717" r:id="rId20"/>
    <p:sldLayoutId id="2147484718" r:id="rId21"/>
    <p:sldLayoutId id="2147484719" r:id="rId22"/>
    <p:sldLayoutId id="2147484720" r:id="rId23"/>
    <p:sldLayoutId id="2147484721" r:id="rId24"/>
    <p:sldLayoutId id="2147484722" r:id="rId25"/>
    <p:sldLayoutId id="2147484723" r:id="rId26"/>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350790"/>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2" y="1268366"/>
            <a:ext cx="11887198" cy="1352925"/>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rot="5400000">
            <a:off x="9393899" y="3050515"/>
            <a:ext cx="6995160" cy="894134"/>
          </a:xfrm>
          <a:prstGeom prst="rect">
            <a:avLst/>
          </a:prstGeom>
        </p:spPr>
      </p:pic>
    </p:spTree>
    <p:extLst>
      <p:ext uri="{BB962C8B-B14F-4D97-AF65-F5344CB8AC3E}">
        <p14:creationId xmlns:p14="http://schemas.microsoft.com/office/powerpoint/2010/main" val="998483495"/>
      </p:ext>
    </p:extLst>
  </p:cSld>
  <p:clrMap bg1="lt1" tx1="dk1" bg2="lt2" tx2="dk2" accent1="accent1" accent2="accent2" accent3="accent3" accent4="accent4" accent5="accent5" accent6="accent6" hlink="hlink" folHlink="folHlink"/>
  <p:sldLayoutIdLst>
    <p:sldLayoutId id="2147484725" r:id="rId1"/>
    <p:sldLayoutId id="2147484726" r:id="rId2"/>
    <p:sldLayoutId id="2147484727" r:id="rId3"/>
    <p:sldLayoutId id="2147484728" r:id="rId4"/>
    <p:sldLayoutId id="2147484729" r:id="rId5"/>
    <p:sldLayoutId id="2147484730" r:id="rId6"/>
    <p:sldLayoutId id="2147484731" r:id="rId7"/>
    <p:sldLayoutId id="2147484732" r:id="rId8"/>
    <p:sldLayoutId id="2147484733" r:id="rId9"/>
    <p:sldLayoutId id="2147484734" r:id="rId10"/>
    <p:sldLayoutId id="2147484735" r:id="rId11"/>
    <p:sldLayoutId id="2147484736" r:id="rId12"/>
    <p:sldLayoutId id="2147484737" r:id="rId13"/>
    <p:sldLayoutId id="2147484738" r:id="rId14"/>
    <p:sldLayoutId id="2147484739" r:id="rId15"/>
    <p:sldLayoutId id="2147484740" r:id="rId16"/>
    <p:sldLayoutId id="2147484741" r:id="rId17"/>
    <p:sldLayoutId id="2147484742" r:id="rId18"/>
  </p:sldLayoutIdLst>
  <p:transition>
    <p:fade/>
  </p:transition>
  <p:txStyles>
    <p:titleStyle>
      <a:lvl1pPr algn="l" defTabSz="932384" rtl="0" eaLnBrk="1" latinLnBrk="0" hangingPunct="1">
        <a:lnSpc>
          <a:spcPct val="90000"/>
        </a:lnSpc>
        <a:spcBef>
          <a:spcPct val="0"/>
        </a:spcBef>
        <a:buNone/>
        <a:defRPr lang="en-US" sz="3672" b="0" i="0" kern="1200" cap="none" spc="0" baseline="0" dirty="0" smtClean="0">
          <a:ln w="3175">
            <a:noFill/>
          </a:ln>
          <a:solidFill>
            <a:srgbClr val="000000"/>
          </a:solidFill>
          <a:effectLst/>
          <a:latin typeface="Segoe UI Semibold" panose="020B0502040204020203" pitchFamily="34" charset="0"/>
          <a:ea typeface="+mn-ea"/>
          <a:cs typeface="Segoe UI Semibold" panose="020B0502040204020203" pitchFamily="34" charset="0"/>
        </a:defRPr>
      </a:lvl1pPr>
    </p:titleStyle>
    <p:bodyStyle>
      <a:lvl1pPr marL="0"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1pPr>
      <a:lvl2pPr marL="342768"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2pPr>
      <a:lvl3pPr marL="571281"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3pPr>
      <a:lvl4pPr marL="799792"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4pPr>
      <a:lvl5pPr marL="1028305" marR="0" indent="0" algn="l" defTabSz="932384" rtl="0" eaLnBrk="1" fontAlgn="auto" latinLnBrk="0" hangingPunct="1">
        <a:lnSpc>
          <a:spcPct val="90000"/>
        </a:lnSpc>
        <a:spcBef>
          <a:spcPct val="20000"/>
        </a:spcBef>
        <a:spcAft>
          <a:spcPts val="0"/>
        </a:spcAft>
        <a:buClrTx/>
        <a:buSzPct val="90000"/>
        <a:buFont typeface="Arial" pitchFamily="34" charset="0"/>
        <a:buNone/>
        <a:tabLst/>
        <a:defRPr sz="1428" b="0" i="0" kern="1200" spc="0" baseline="0">
          <a:solidFill>
            <a:srgbClr val="000000"/>
          </a:solidFill>
          <a:latin typeface="Segoe UI" panose="020B0502040204020203" pitchFamily="34" charset="0"/>
          <a:ea typeface="+mn-ea"/>
          <a:cs typeface="Segoe UI" panose="020B0502040204020203" pitchFamily="34" charset="0"/>
        </a:defRPr>
      </a:lvl5pPr>
      <a:lvl6pPr marL="2564055"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1"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6"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1"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6"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7" algn="l" defTabSz="93238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264">
          <p15:clr>
            <a:srgbClr val="C35EA4"/>
          </p15:clr>
        </p15:guide>
        <p15:guide id="17" pos="7416">
          <p15:clr>
            <a:srgbClr val="C35EA4"/>
          </p15:clr>
        </p15:guide>
        <p15:guide id="25" orient="horz" pos="302">
          <p15:clr>
            <a:srgbClr val="C35EA4"/>
          </p15:clr>
        </p15:guide>
        <p15:guide id="26" orient="horz" pos="4032">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3DE972-B820-D949-894F-ABEDB52B23A7}"/>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78601E-8D0E-6F4D-B398-3947A40EDAD8}"/>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D8B8F7-995F-504B-808D-AE37F8D613B6}"/>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5928C9CA-C8CB-8144-90DC-34B3B162CD3C}" type="datetimeFigureOut">
              <a:rPr lang="en-US" smtClean="0"/>
              <a:t>9/10/2020</a:t>
            </a:fld>
            <a:endParaRPr lang="en-US"/>
          </a:p>
        </p:txBody>
      </p:sp>
      <p:sp>
        <p:nvSpPr>
          <p:cNvPr id="5" name="Footer Placeholder 4">
            <a:extLst>
              <a:ext uri="{FF2B5EF4-FFF2-40B4-BE49-F238E27FC236}">
                <a16:creationId xmlns:a16="http://schemas.microsoft.com/office/drawing/2014/main" id="{5BD935A9-09E4-5E48-9DC2-0DCB8A21A3D2}"/>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7C5DC5-B670-D649-A7C1-A112FE362B8E}"/>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89D45D6E-762F-3D4D-9FA5-AEBA7C5F4960}" type="slidenum">
              <a:rPr lang="en-US" smtClean="0"/>
              <a:t>‹#›</a:t>
            </a:fld>
            <a:endParaRPr lang="en-US"/>
          </a:p>
        </p:txBody>
      </p:sp>
    </p:spTree>
    <p:extLst>
      <p:ext uri="{BB962C8B-B14F-4D97-AF65-F5344CB8AC3E}">
        <p14:creationId xmlns:p14="http://schemas.microsoft.com/office/powerpoint/2010/main" val="2992737729"/>
      </p:ext>
    </p:extLst>
  </p:cSld>
  <p:clrMap bg1="lt1" tx1="dk1" bg2="lt2" tx2="dk2" accent1="accent1" accent2="accent2" accent3="accent3" accent4="accent4" accent5="accent5" accent6="accent6" hlink="hlink" folHlink="folHlink"/>
  <p:sldLayoutIdLst>
    <p:sldLayoutId id="2147484744" r:id="rId1"/>
    <p:sldLayoutId id="2147484745" r:id="rId2"/>
    <p:sldLayoutId id="2147484746" r:id="rId3"/>
    <p:sldLayoutId id="2147484747" r:id="rId4"/>
    <p:sldLayoutId id="2147484748" r:id="rId5"/>
    <p:sldLayoutId id="2147484749" r:id="rId6"/>
    <p:sldLayoutId id="2147484750" r:id="rId7"/>
    <p:sldLayoutId id="2147484751" r:id="rId8"/>
    <p:sldLayoutId id="2147484752" r:id="rId9"/>
    <p:sldLayoutId id="2147484753" r:id="rId10"/>
    <p:sldLayoutId id="2147484754" r:id="rId11"/>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8"/>
            <a:ext cx="11533187"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3"/>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4" y="6578601"/>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5400000">
            <a:off x="9618797" y="2898553"/>
            <a:ext cx="6985725" cy="1188133"/>
          </a:xfrm>
          <a:prstGeom prst="rect">
            <a:avLst/>
          </a:prstGeom>
        </p:spPr>
      </p:pic>
    </p:spTree>
    <p:extLst>
      <p:ext uri="{BB962C8B-B14F-4D97-AF65-F5344CB8AC3E}">
        <p14:creationId xmlns:p14="http://schemas.microsoft.com/office/powerpoint/2010/main" val="2349480386"/>
      </p:ext>
    </p:extLst>
  </p:cSld>
  <p:clrMap bg1="lt1" tx1="dk1" bg2="lt2" tx2="dk2" accent1="accent1" accent2="accent2" accent3="accent3" accent4="accent4" accent5="accent5" accent6="accent6" hlink="hlink" folHlink="folHlink"/>
  <p:sldLayoutIdLst>
    <p:sldLayoutId id="2147484756" r:id="rId1"/>
    <p:sldLayoutId id="2147484757" r:id="rId2"/>
    <p:sldLayoutId id="2147484758" r:id="rId3"/>
    <p:sldLayoutId id="2147484759" r:id="rId4"/>
    <p:sldLayoutId id="2147484760" r:id="rId5"/>
    <p:sldLayoutId id="2147484761" r:id="rId6"/>
    <p:sldLayoutId id="2147484762" r:id="rId7"/>
    <p:sldLayoutId id="2147484763" r:id="rId8"/>
    <p:sldLayoutId id="2147484764" r:id="rId9"/>
    <p:sldLayoutId id="2147484765" r:id="rId10"/>
    <p:sldLayoutId id="2147484766" r:id="rId11"/>
    <p:sldLayoutId id="2147484767" r:id="rId12"/>
    <p:sldLayoutId id="2147484768" r:id="rId13"/>
    <p:sldLayoutId id="2147484769" r:id="rId14"/>
    <p:sldLayoutId id="2147484770" r:id="rId15"/>
    <p:sldLayoutId id="2147484771" r:id="rId16"/>
    <p:sldLayoutId id="2147484772" r:id="rId17"/>
    <p:sldLayoutId id="2147484773" r:id="rId18"/>
    <p:sldLayoutId id="2147484774" r:id="rId19"/>
    <p:sldLayoutId id="2147484775" r:id="rId20"/>
    <p:sldLayoutId id="2147484776" r:id="rId21"/>
    <p:sldLayoutId id="2147484777" r:id="rId22"/>
    <p:sldLayoutId id="2147484778" r:id="rId23"/>
  </p:sldLayoutIdLst>
  <p:transition>
    <p:fade/>
  </p:transition>
  <p:hf sldNum="0" hdr="0" dt="0"/>
  <p:txStyles>
    <p:titleStyle>
      <a:lvl1pPr algn="l" defTabSz="932563"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563" rtl="0" eaLnBrk="1" fontAlgn="auto" latinLnBrk="0" hangingPunct="1">
        <a:lnSpc>
          <a:spcPct val="100000"/>
        </a:lnSpc>
        <a:spcBef>
          <a:spcPts val="0"/>
        </a:spcBef>
        <a:spcAft>
          <a:spcPts val="0"/>
        </a:spcAft>
        <a:buClrTx/>
        <a:buSzPct val="90000"/>
        <a:buFont typeface="Wingdings" panose="05000000000000000000" pitchFamily="2" charset="2"/>
        <a:buNone/>
        <a:tabLst/>
        <a:defRPr sz="1199" b="1" kern="1200" spc="0" baseline="0">
          <a:solidFill>
            <a:schemeClr val="tx1"/>
          </a:solidFill>
          <a:latin typeface="+mn-lt"/>
          <a:ea typeface="+mn-ea"/>
          <a:cs typeface="+mn-cs"/>
        </a:defRPr>
      </a:lvl5pPr>
      <a:lvl6pPr marL="2331406" indent="0" algn="l" defTabSz="932563"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563" rtl="0" eaLnBrk="1" latinLnBrk="0" hangingPunct="1">
        <a:lnSpc>
          <a:spcPct val="100000"/>
        </a:lnSpc>
        <a:spcBef>
          <a:spcPts val="0"/>
        </a:spcBef>
        <a:spcAft>
          <a:spcPts val="0"/>
        </a:spcAft>
        <a:buFont typeface="Arial" pitchFamily="34" charset="0"/>
        <a:buNone/>
        <a:defRPr sz="1199"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96.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azure/aks/egress-outboundtype" TargetMode="External"/><Relationship Id="rId2" Type="http://schemas.openxmlformats.org/officeDocument/2006/relationships/hyperlink" Target="https://docs.microsoft.com/en-us/azure/aks/private-clusters" TargetMode="External"/><Relationship Id="rId1" Type="http://schemas.openxmlformats.org/officeDocument/2006/relationships/slideLayout" Target="../slideLayouts/slideLayout9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3.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18" Type="http://schemas.openxmlformats.org/officeDocument/2006/relationships/image" Target="../media/image64.svg"/><Relationship Id="rId3" Type="http://schemas.openxmlformats.org/officeDocument/2006/relationships/image" Target="../media/image49.svg"/><Relationship Id="rId7" Type="http://schemas.openxmlformats.org/officeDocument/2006/relationships/image" Target="../media/image53.svg"/><Relationship Id="rId12" Type="http://schemas.openxmlformats.org/officeDocument/2006/relationships/image" Target="../media/image58.svg"/><Relationship Id="rId17" Type="http://schemas.openxmlformats.org/officeDocument/2006/relationships/image" Target="../media/image63.png"/><Relationship Id="rId2" Type="http://schemas.openxmlformats.org/officeDocument/2006/relationships/image" Target="../media/image48.png"/><Relationship Id="rId16" Type="http://schemas.openxmlformats.org/officeDocument/2006/relationships/image" Target="../media/image62.svg"/><Relationship Id="rId20" Type="http://schemas.openxmlformats.org/officeDocument/2006/relationships/image" Target="../media/image66.svg"/><Relationship Id="rId1" Type="http://schemas.openxmlformats.org/officeDocument/2006/relationships/slideLayout" Target="../slideLayouts/slideLayout134.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svg"/><Relationship Id="rId15" Type="http://schemas.openxmlformats.org/officeDocument/2006/relationships/image" Target="../media/image61.png"/><Relationship Id="rId10" Type="http://schemas.openxmlformats.org/officeDocument/2006/relationships/image" Target="../media/image56.png"/><Relationship Id="rId19" Type="http://schemas.openxmlformats.org/officeDocument/2006/relationships/image" Target="../media/image65.png"/><Relationship Id="rId4" Type="http://schemas.openxmlformats.org/officeDocument/2006/relationships/image" Target="../media/image50.png"/><Relationship Id="rId9" Type="http://schemas.openxmlformats.org/officeDocument/2006/relationships/image" Target="../media/image55.svg"/><Relationship Id="rId14" Type="http://schemas.openxmlformats.org/officeDocument/2006/relationships/image" Target="../media/image60.svg"/></Relationships>
</file>

<file path=ppt/slides/_rels/slide14.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6.svg"/><Relationship Id="rId3" Type="http://schemas.openxmlformats.org/officeDocument/2006/relationships/image" Target="../media/image49.svg"/><Relationship Id="rId7" Type="http://schemas.openxmlformats.org/officeDocument/2006/relationships/image" Target="../media/image55.svg"/><Relationship Id="rId12" Type="http://schemas.openxmlformats.org/officeDocument/2006/relationships/image" Target="../media/image65.png"/><Relationship Id="rId2" Type="http://schemas.openxmlformats.org/officeDocument/2006/relationships/image" Target="../media/image48.png"/><Relationship Id="rId1" Type="http://schemas.openxmlformats.org/officeDocument/2006/relationships/slideLayout" Target="../slideLayouts/slideLayout134.xml"/><Relationship Id="rId6" Type="http://schemas.openxmlformats.org/officeDocument/2006/relationships/image" Target="../media/image54.png"/><Relationship Id="rId11" Type="http://schemas.openxmlformats.org/officeDocument/2006/relationships/image" Target="../media/image62.svg"/><Relationship Id="rId5" Type="http://schemas.openxmlformats.org/officeDocument/2006/relationships/image" Target="../media/image51.svg"/><Relationship Id="rId10" Type="http://schemas.openxmlformats.org/officeDocument/2006/relationships/image" Target="../media/image61.png"/><Relationship Id="rId4" Type="http://schemas.openxmlformats.org/officeDocument/2006/relationships/image" Target="../media/image50.png"/><Relationship Id="rId9" Type="http://schemas.openxmlformats.org/officeDocument/2006/relationships/image" Target="../media/image60.svg"/></Relationships>
</file>

<file path=ppt/slides/_rels/slide15.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62.svg"/><Relationship Id="rId3" Type="http://schemas.openxmlformats.org/officeDocument/2006/relationships/image" Target="../media/image49.svg"/><Relationship Id="rId7" Type="http://schemas.openxmlformats.org/officeDocument/2006/relationships/image" Target="../media/image53.svg"/><Relationship Id="rId12" Type="http://schemas.openxmlformats.org/officeDocument/2006/relationships/image" Target="../media/image61.png"/><Relationship Id="rId2" Type="http://schemas.openxmlformats.org/officeDocument/2006/relationships/image" Target="../media/image48.png"/><Relationship Id="rId1" Type="http://schemas.openxmlformats.org/officeDocument/2006/relationships/slideLayout" Target="../slideLayouts/slideLayout134.xml"/><Relationship Id="rId6" Type="http://schemas.openxmlformats.org/officeDocument/2006/relationships/image" Target="../media/image52.png"/><Relationship Id="rId11" Type="http://schemas.openxmlformats.org/officeDocument/2006/relationships/image" Target="../media/image60.svg"/><Relationship Id="rId5" Type="http://schemas.openxmlformats.org/officeDocument/2006/relationships/image" Target="../media/image51.svg"/><Relationship Id="rId15" Type="http://schemas.openxmlformats.org/officeDocument/2006/relationships/image" Target="../media/image66.svg"/><Relationship Id="rId10" Type="http://schemas.openxmlformats.org/officeDocument/2006/relationships/image" Target="../media/image59.png"/><Relationship Id="rId4" Type="http://schemas.openxmlformats.org/officeDocument/2006/relationships/image" Target="../media/image50.png"/><Relationship Id="rId9" Type="http://schemas.openxmlformats.org/officeDocument/2006/relationships/image" Target="../media/image55.svg"/><Relationship Id="rId14" Type="http://schemas.openxmlformats.org/officeDocument/2006/relationships/image" Target="../media/image65.png"/></Relationships>
</file>

<file path=ppt/slides/_rels/slide16.xml.rels><?xml version="1.0" encoding="UTF-8" standalone="yes"?>
<Relationships xmlns="http://schemas.openxmlformats.org/package/2006/relationships"><Relationship Id="rId8" Type="http://schemas.openxmlformats.org/officeDocument/2006/relationships/image" Target="../media/image59.png"/><Relationship Id="rId13" Type="http://schemas.openxmlformats.org/officeDocument/2006/relationships/image" Target="../media/image66.svg"/><Relationship Id="rId18" Type="http://schemas.openxmlformats.org/officeDocument/2006/relationships/image" Target="../media/image63.png"/><Relationship Id="rId3" Type="http://schemas.openxmlformats.org/officeDocument/2006/relationships/image" Target="../media/image49.svg"/><Relationship Id="rId7" Type="http://schemas.openxmlformats.org/officeDocument/2006/relationships/image" Target="../media/image55.svg"/><Relationship Id="rId12" Type="http://schemas.openxmlformats.org/officeDocument/2006/relationships/image" Target="../media/image65.png"/><Relationship Id="rId17" Type="http://schemas.openxmlformats.org/officeDocument/2006/relationships/image" Target="../media/image53.svg"/><Relationship Id="rId2" Type="http://schemas.openxmlformats.org/officeDocument/2006/relationships/image" Target="../media/image48.png"/><Relationship Id="rId16" Type="http://schemas.openxmlformats.org/officeDocument/2006/relationships/image" Target="../media/image52.png"/><Relationship Id="rId1" Type="http://schemas.openxmlformats.org/officeDocument/2006/relationships/slideLayout" Target="../slideLayouts/slideLayout134.xml"/><Relationship Id="rId6" Type="http://schemas.openxmlformats.org/officeDocument/2006/relationships/image" Target="../media/image54.png"/><Relationship Id="rId11" Type="http://schemas.openxmlformats.org/officeDocument/2006/relationships/image" Target="../media/image62.svg"/><Relationship Id="rId5" Type="http://schemas.openxmlformats.org/officeDocument/2006/relationships/image" Target="../media/image51.svg"/><Relationship Id="rId15" Type="http://schemas.openxmlformats.org/officeDocument/2006/relationships/image" Target="../media/image58.svg"/><Relationship Id="rId10" Type="http://schemas.openxmlformats.org/officeDocument/2006/relationships/image" Target="../media/image61.png"/><Relationship Id="rId19" Type="http://schemas.openxmlformats.org/officeDocument/2006/relationships/image" Target="../media/image64.svg"/><Relationship Id="rId4" Type="http://schemas.openxmlformats.org/officeDocument/2006/relationships/image" Target="../media/image50.png"/><Relationship Id="rId9" Type="http://schemas.openxmlformats.org/officeDocument/2006/relationships/image" Target="../media/image60.svg"/><Relationship Id="rId14" Type="http://schemas.openxmlformats.org/officeDocument/2006/relationships/image" Target="../media/image57.png"/></Relationships>
</file>

<file path=ppt/slides/_rels/slide17.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18" Type="http://schemas.openxmlformats.org/officeDocument/2006/relationships/image" Target="../media/image64.svg"/><Relationship Id="rId3" Type="http://schemas.openxmlformats.org/officeDocument/2006/relationships/image" Target="../media/image49.svg"/><Relationship Id="rId7" Type="http://schemas.openxmlformats.org/officeDocument/2006/relationships/image" Target="../media/image53.svg"/><Relationship Id="rId12" Type="http://schemas.openxmlformats.org/officeDocument/2006/relationships/image" Target="../media/image58.svg"/><Relationship Id="rId17" Type="http://schemas.openxmlformats.org/officeDocument/2006/relationships/image" Target="../media/image63.png"/><Relationship Id="rId2" Type="http://schemas.openxmlformats.org/officeDocument/2006/relationships/image" Target="../media/image48.png"/><Relationship Id="rId16" Type="http://schemas.openxmlformats.org/officeDocument/2006/relationships/image" Target="../media/image62.svg"/><Relationship Id="rId20" Type="http://schemas.openxmlformats.org/officeDocument/2006/relationships/image" Target="../media/image66.svg"/><Relationship Id="rId1" Type="http://schemas.openxmlformats.org/officeDocument/2006/relationships/slideLayout" Target="../slideLayouts/slideLayout134.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svg"/><Relationship Id="rId15" Type="http://schemas.openxmlformats.org/officeDocument/2006/relationships/image" Target="../media/image61.png"/><Relationship Id="rId10" Type="http://schemas.openxmlformats.org/officeDocument/2006/relationships/image" Target="../media/image56.png"/><Relationship Id="rId19" Type="http://schemas.openxmlformats.org/officeDocument/2006/relationships/image" Target="../media/image65.png"/><Relationship Id="rId4" Type="http://schemas.openxmlformats.org/officeDocument/2006/relationships/image" Target="../media/image50.png"/><Relationship Id="rId9" Type="http://schemas.openxmlformats.org/officeDocument/2006/relationships/image" Target="../media/image55.svg"/><Relationship Id="rId14" Type="http://schemas.openxmlformats.org/officeDocument/2006/relationships/image" Target="../media/image60.svg"/></Relationships>
</file>

<file path=ppt/slides/_rels/slide18.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18" Type="http://schemas.openxmlformats.org/officeDocument/2006/relationships/image" Target="../media/image66.svg"/><Relationship Id="rId3" Type="http://schemas.openxmlformats.org/officeDocument/2006/relationships/image" Target="../media/image49.svg"/><Relationship Id="rId7" Type="http://schemas.openxmlformats.org/officeDocument/2006/relationships/image" Target="../media/image53.svg"/><Relationship Id="rId12" Type="http://schemas.openxmlformats.org/officeDocument/2006/relationships/image" Target="../media/image58.svg"/><Relationship Id="rId17" Type="http://schemas.openxmlformats.org/officeDocument/2006/relationships/image" Target="../media/image65.png"/><Relationship Id="rId2" Type="http://schemas.openxmlformats.org/officeDocument/2006/relationships/image" Target="../media/image48.png"/><Relationship Id="rId16" Type="http://schemas.openxmlformats.org/officeDocument/2006/relationships/image" Target="../media/image62.svg"/><Relationship Id="rId1" Type="http://schemas.openxmlformats.org/officeDocument/2006/relationships/slideLayout" Target="../slideLayouts/slideLayout134.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svg"/><Relationship Id="rId15" Type="http://schemas.openxmlformats.org/officeDocument/2006/relationships/image" Target="../media/image61.pn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svg"/><Relationship Id="rId14" Type="http://schemas.openxmlformats.org/officeDocument/2006/relationships/image" Target="../media/image60.svg"/></Relationships>
</file>

<file path=ppt/slides/_rels/slide19.xml.rels><?xml version="1.0" encoding="UTF-8" standalone="yes"?>
<Relationships xmlns="http://schemas.openxmlformats.org/package/2006/relationships"><Relationship Id="rId8" Type="http://schemas.openxmlformats.org/officeDocument/2006/relationships/image" Target="../media/image58.svg"/><Relationship Id="rId13" Type="http://schemas.openxmlformats.org/officeDocument/2006/relationships/image" Target="../media/image61.png"/><Relationship Id="rId18" Type="http://schemas.openxmlformats.org/officeDocument/2006/relationships/image" Target="../media/image66.svg"/><Relationship Id="rId3" Type="http://schemas.openxmlformats.org/officeDocument/2006/relationships/image" Target="../media/image51.svg"/><Relationship Id="rId7" Type="http://schemas.openxmlformats.org/officeDocument/2006/relationships/image" Target="../media/image57.png"/><Relationship Id="rId12" Type="http://schemas.openxmlformats.org/officeDocument/2006/relationships/image" Target="../media/image60.svg"/><Relationship Id="rId17" Type="http://schemas.openxmlformats.org/officeDocument/2006/relationships/image" Target="../media/image65.png"/><Relationship Id="rId2" Type="http://schemas.openxmlformats.org/officeDocument/2006/relationships/image" Target="../media/image50.png"/><Relationship Id="rId16" Type="http://schemas.openxmlformats.org/officeDocument/2006/relationships/image" Target="../media/image64.svg"/><Relationship Id="rId1" Type="http://schemas.openxmlformats.org/officeDocument/2006/relationships/slideLayout" Target="../slideLayouts/slideLayout134.xml"/><Relationship Id="rId6" Type="http://schemas.openxmlformats.org/officeDocument/2006/relationships/image" Target="../media/image56.png"/><Relationship Id="rId11" Type="http://schemas.openxmlformats.org/officeDocument/2006/relationships/image" Target="../media/image59.png"/><Relationship Id="rId5" Type="http://schemas.openxmlformats.org/officeDocument/2006/relationships/image" Target="../media/image55.svg"/><Relationship Id="rId15" Type="http://schemas.openxmlformats.org/officeDocument/2006/relationships/image" Target="../media/image63.png"/><Relationship Id="rId10" Type="http://schemas.openxmlformats.org/officeDocument/2006/relationships/image" Target="../media/image53.svg"/><Relationship Id="rId4" Type="http://schemas.openxmlformats.org/officeDocument/2006/relationships/image" Target="../media/image54.png"/><Relationship Id="rId9" Type="http://schemas.openxmlformats.org/officeDocument/2006/relationships/image" Target="../media/image52.png"/><Relationship Id="rId14" Type="http://schemas.openxmlformats.org/officeDocument/2006/relationships/image" Target="../media/image62.svg"/></Relationships>
</file>

<file path=ppt/slides/_rels/slide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jpe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46.png"/><Relationship Id="rId1" Type="http://schemas.openxmlformats.org/officeDocument/2006/relationships/slideLayout" Target="../slideLayouts/slideLayout16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hyperlink" Target="mailto:aksofficehours@microsoft.com" TargetMode="Externa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9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0F7D0191-3CE4-4AA6-BF35-C8BCE3A9EF9A}"/>
              </a:ext>
            </a:extLst>
          </p:cNvPr>
          <p:cNvSpPr txBox="1">
            <a:spLocks/>
          </p:cNvSpPr>
          <p:nvPr/>
        </p:nvSpPr>
        <p:spPr>
          <a:xfrm>
            <a:off x="826420" y="4379544"/>
            <a:ext cx="3562084"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Kendal Roden</a:t>
            </a:r>
          </a:p>
          <a:p>
            <a:pPr lvl="1"/>
            <a:r>
              <a:rPr lang="en-US"/>
              <a:t>Cloud Native Technical Specialist </a:t>
            </a:r>
            <a:endParaRPr lang="en-US" dirty="0"/>
          </a:p>
        </p:txBody>
      </p:sp>
      <p:sp>
        <p:nvSpPr>
          <p:cNvPr id="5" name="Title 6">
            <a:extLst>
              <a:ext uri="{FF2B5EF4-FFF2-40B4-BE49-F238E27FC236}">
                <a16:creationId xmlns:a16="http://schemas.microsoft.com/office/drawing/2014/main" id="{683FA560-C435-4202-9A0E-E749EADAA364}"/>
              </a:ext>
            </a:extLst>
          </p:cNvPr>
          <p:cNvSpPr txBox="1">
            <a:spLocks/>
          </p:cNvSpPr>
          <p:nvPr/>
        </p:nvSpPr>
        <p:spPr>
          <a:xfrm>
            <a:off x="826420" y="1841334"/>
            <a:ext cx="6981472" cy="1828800"/>
          </a:xfrm>
          <a:prstGeom prst="rect">
            <a:avLst/>
          </a:prstGeom>
          <a:noFill/>
        </p:spPr>
        <p:txBody>
          <a:bodyPr vert="horz" wrap="square" lIns="0" tIns="0" rIns="0" bIns="182880" rtlCol="0" anchor="b" anchorCtr="0">
            <a:noAutofit/>
          </a:bodyPr>
          <a:lstStyle>
            <a:lvl1pPr algn="l" defTabSz="932742" rtl="0" eaLnBrk="1" latinLnBrk="0" hangingPunct="1">
              <a:lnSpc>
                <a:spcPct val="90000"/>
              </a:lnSpc>
              <a:spcBef>
                <a:spcPct val="0"/>
              </a:spcBef>
              <a:buNone/>
              <a:defRPr lang="en-US" sz="4800" b="0" strike="noStrike" kern="1200" cap="none" spc="-50" baseline="0">
                <a:ln w="3175">
                  <a:noFill/>
                </a:ln>
                <a:solidFill>
                  <a:schemeClr val="bg1"/>
                </a:solidFill>
                <a:effectLst/>
                <a:latin typeface="+mj-lt"/>
                <a:ea typeface="+mn-ea"/>
                <a:cs typeface="Segoe UI" pitchFamily="34" charset="0"/>
              </a:defRPr>
            </a:lvl1pPr>
          </a:lstStyle>
          <a:p>
            <a:r>
              <a:rPr lang="en-US" sz="4400" dirty="0"/>
              <a:t>AKS Office Hours</a:t>
            </a:r>
            <a:endParaRPr lang="en-US" dirty="0"/>
          </a:p>
        </p:txBody>
      </p:sp>
      <p:sp>
        <p:nvSpPr>
          <p:cNvPr id="6" name="Text Placeholder 7">
            <a:extLst>
              <a:ext uri="{FF2B5EF4-FFF2-40B4-BE49-F238E27FC236}">
                <a16:creationId xmlns:a16="http://schemas.microsoft.com/office/drawing/2014/main" id="{1A605417-C1AA-4D2B-BDBB-03C2F78D7F9D}"/>
              </a:ext>
            </a:extLst>
          </p:cNvPr>
          <p:cNvSpPr txBox="1">
            <a:spLocks/>
          </p:cNvSpPr>
          <p:nvPr/>
        </p:nvSpPr>
        <p:spPr>
          <a:xfrm>
            <a:off x="714963" y="5196761"/>
            <a:ext cx="4104971" cy="861774"/>
          </a:xfrm>
          <a:prstGeom prst="rect">
            <a:avLst/>
          </a:prstGeom>
        </p:spPr>
        <p:txBody>
          <a:bodyPr vert="horz" wrap="square" lIns="0" tIns="91440" rIns="146304" bIns="9144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50" baseline="0">
                <a:solidFill>
                  <a:schemeClr val="bg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5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Dave Strebel</a:t>
            </a:r>
          </a:p>
          <a:p>
            <a:pPr lvl="1"/>
            <a:r>
              <a:rPr lang="en-US" sz="2000" dirty="0"/>
              <a:t>Cloud Native Technical Specialist </a:t>
            </a:r>
          </a:p>
        </p:txBody>
      </p:sp>
      <p:sp>
        <p:nvSpPr>
          <p:cNvPr id="7" name="Text Placeholder 7">
            <a:extLst>
              <a:ext uri="{FF2B5EF4-FFF2-40B4-BE49-F238E27FC236}">
                <a16:creationId xmlns:a16="http://schemas.microsoft.com/office/drawing/2014/main" id="{5750DEF8-5A30-49D5-AB73-0CFBB99A9896}"/>
              </a:ext>
            </a:extLst>
          </p:cNvPr>
          <p:cNvSpPr txBox="1">
            <a:spLocks/>
          </p:cNvSpPr>
          <p:nvPr/>
        </p:nvSpPr>
        <p:spPr>
          <a:xfrm>
            <a:off x="660372" y="4223135"/>
            <a:ext cx="5317347" cy="660808"/>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chemeClr val="bg1"/>
                </a:solidFill>
              </a:rPr>
              <a:t>Kendall </a:t>
            </a:r>
            <a:r>
              <a:rPr lang="en-US" dirty="0">
                <a:solidFill>
                  <a:schemeClr val="bg1"/>
                </a:solidFill>
              </a:rPr>
              <a:t>Roden</a:t>
            </a:r>
          </a:p>
          <a:p>
            <a:pPr lvl="1"/>
            <a:r>
              <a:rPr lang="en-US" dirty="0">
                <a:solidFill>
                  <a:schemeClr val="bg1"/>
                </a:solidFill>
              </a:rPr>
              <a:t>Cloud Native Technical Specialist </a:t>
            </a:r>
          </a:p>
        </p:txBody>
      </p:sp>
      <p:pic>
        <p:nvPicPr>
          <p:cNvPr id="9" name="Picture 8" descr="A picture containing plate, drawing&#10;&#10;Description automatically generated">
            <a:extLst>
              <a:ext uri="{FF2B5EF4-FFF2-40B4-BE49-F238E27FC236}">
                <a16:creationId xmlns:a16="http://schemas.microsoft.com/office/drawing/2014/main" id="{AEDA71E8-4F25-42A2-88E7-CC4D6BD91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99510" y="5884892"/>
            <a:ext cx="1986860" cy="886991"/>
          </a:xfrm>
          <a:prstGeom prst="rect">
            <a:avLst/>
          </a:prstGeom>
        </p:spPr>
      </p:pic>
    </p:spTree>
    <p:extLst>
      <p:ext uri="{BB962C8B-B14F-4D97-AF65-F5344CB8AC3E}">
        <p14:creationId xmlns:p14="http://schemas.microsoft.com/office/powerpoint/2010/main" val="61744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BCF6A-CCFA-4BC7-B65D-522D5864B14D}"/>
              </a:ext>
            </a:extLst>
          </p:cNvPr>
          <p:cNvSpPr>
            <a:spLocks noGrp="1"/>
          </p:cNvSpPr>
          <p:nvPr>
            <p:ph type="title"/>
          </p:nvPr>
        </p:nvSpPr>
        <p:spPr/>
        <p:txBody>
          <a:bodyPr/>
          <a:lstStyle/>
          <a:p>
            <a:r>
              <a:rPr lang="en-US" dirty="0"/>
              <a:t>Fully Private AKS Clusters</a:t>
            </a:r>
            <a:endParaRPr lang="en-CA" dirty="0"/>
          </a:p>
        </p:txBody>
      </p:sp>
      <p:sp>
        <p:nvSpPr>
          <p:cNvPr id="6" name="TextBox 5">
            <a:extLst>
              <a:ext uri="{FF2B5EF4-FFF2-40B4-BE49-F238E27FC236}">
                <a16:creationId xmlns:a16="http://schemas.microsoft.com/office/drawing/2014/main" id="{FFFC9E0C-5E48-4011-8567-E23E5351D3F4}"/>
              </a:ext>
            </a:extLst>
          </p:cNvPr>
          <p:cNvSpPr txBox="1"/>
          <p:nvPr/>
        </p:nvSpPr>
        <p:spPr>
          <a:xfrm>
            <a:off x="1810768" y="1190469"/>
            <a:ext cx="8814936" cy="224114"/>
          </a:xfrm>
          <a:prstGeom prst="rect">
            <a:avLst/>
          </a:prstGeom>
          <a:noFill/>
        </p:spPr>
        <p:txBody>
          <a:bodyPr wrap="none" lIns="0" tIns="0" rIns="0" bIns="0" rtlCol="0">
            <a:spAutoFit/>
          </a:bodyPr>
          <a:lstStyle/>
          <a:p>
            <a:pPr algn="ctr" defTabSz="932563"/>
            <a:r>
              <a:rPr lang="en-CA" sz="1428" dirty="0">
                <a:gradFill>
                  <a:gsLst>
                    <a:gs pos="2917">
                      <a:srgbClr val="1A1A1A"/>
                    </a:gs>
                    <a:gs pos="30000">
                      <a:srgbClr val="1A1A1A"/>
                    </a:gs>
                  </a:gsLst>
                  <a:lin ang="5400000" scaled="0"/>
                </a:gradFill>
                <a:latin typeface="Segoe UI"/>
              </a:rPr>
              <a:t>https://medium.com/@denniszielke/fully-private-aks-clusters-without-any-public-ips-finally-7f5688411184</a:t>
            </a:r>
          </a:p>
        </p:txBody>
      </p:sp>
      <p:pic>
        <p:nvPicPr>
          <p:cNvPr id="8" name="Picture 7" descr="A screenshot of a cell phone&#10;&#10;Description automatically generated">
            <a:extLst>
              <a:ext uri="{FF2B5EF4-FFF2-40B4-BE49-F238E27FC236}">
                <a16:creationId xmlns:a16="http://schemas.microsoft.com/office/drawing/2014/main" id="{79DF65D5-219C-4F2F-9CDC-BFFAE0E76505}"/>
              </a:ext>
            </a:extLst>
          </p:cNvPr>
          <p:cNvPicPr>
            <a:picLocks noChangeAspect="1"/>
          </p:cNvPicPr>
          <p:nvPr/>
        </p:nvPicPr>
        <p:blipFill>
          <a:blip r:embed="rId2"/>
          <a:stretch>
            <a:fillRect/>
          </a:stretch>
        </p:blipFill>
        <p:spPr>
          <a:xfrm>
            <a:off x="2083281" y="1569343"/>
            <a:ext cx="8269907" cy="5256374"/>
          </a:xfrm>
          <a:prstGeom prst="rect">
            <a:avLst/>
          </a:prstGeom>
        </p:spPr>
      </p:pic>
    </p:spTree>
    <p:extLst>
      <p:ext uri="{BB962C8B-B14F-4D97-AF65-F5344CB8AC3E}">
        <p14:creationId xmlns:p14="http://schemas.microsoft.com/office/powerpoint/2010/main" val="224755265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C6E0A-7E5E-4669-A297-D84E5EF4C8EB}"/>
              </a:ext>
            </a:extLst>
          </p:cNvPr>
          <p:cNvSpPr>
            <a:spLocks noGrp="1"/>
          </p:cNvSpPr>
          <p:nvPr>
            <p:ph type="title"/>
          </p:nvPr>
        </p:nvSpPr>
        <p:spPr/>
        <p:txBody>
          <a:bodyPr/>
          <a:lstStyle/>
          <a:p>
            <a:r>
              <a:rPr lang="en-US" dirty="0"/>
              <a:t>Private Clusters</a:t>
            </a:r>
            <a:endParaRPr lang="en-CA" dirty="0"/>
          </a:p>
        </p:txBody>
      </p:sp>
      <p:sp>
        <p:nvSpPr>
          <p:cNvPr id="3" name="Text Placeholder 2">
            <a:extLst>
              <a:ext uri="{FF2B5EF4-FFF2-40B4-BE49-F238E27FC236}">
                <a16:creationId xmlns:a16="http://schemas.microsoft.com/office/drawing/2014/main" id="{920A74A3-9E08-45B3-A03F-4827E39FEAD0}"/>
              </a:ext>
            </a:extLst>
          </p:cNvPr>
          <p:cNvSpPr>
            <a:spLocks noGrp="1"/>
          </p:cNvSpPr>
          <p:nvPr>
            <p:ph type="body" sz="quarter" idx="10"/>
          </p:nvPr>
        </p:nvSpPr>
        <p:spPr>
          <a:xfrm>
            <a:off x="596711" y="1464074"/>
            <a:ext cx="11237870" cy="5562548"/>
          </a:xfrm>
        </p:spPr>
        <p:txBody>
          <a:bodyPr/>
          <a:lstStyle/>
          <a:p>
            <a:r>
              <a:rPr lang="en-US" dirty="0"/>
              <a:t>AKS Private Clusters</a:t>
            </a:r>
          </a:p>
          <a:p>
            <a:pPr lvl="1"/>
            <a:r>
              <a:rPr lang="en-US" dirty="0"/>
              <a:t>AKS/K8s control plane is only addressable over </a:t>
            </a:r>
            <a:r>
              <a:rPr lang="en-US" b="1" i="1" dirty="0"/>
              <a:t>private networking (Azure VNET/Backbone)</a:t>
            </a:r>
            <a:endParaRPr lang="en-US" dirty="0"/>
          </a:p>
          <a:p>
            <a:pPr lvl="2"/>
            <a:r>
              <a:rPr lang="en-US" dirty="0"/>
              <a:t>No Publicly (Internet Addressable</a:t>
            </a:r>
          </a:p>
          <a:p>
            <a:pPr lvl="1"/>
            <a:r>
              <a:rPr lang="en-US" dirty="0">
                <a:hlinkClick r:id="rId2"/>
              </a:rPr>
              <a:t>https://docs.microsoft.com/en-us/azure/aks/private-clusters</a:t>
            </a:r>
            <a:endParaRPr lang="en-US" dirty="0"/>
          </a:p>
          <a:p>
            <a:r>
              <a:rPr lang="en-US" dirty="0"/>
              <a:t>AKS </a:t>
            </a:r>
            <a:r>
              <a:rPr lang="en-US" dirty="0" err="1"/>
              <a:t>Loadbalancers</a:t>
            </a:r>
            <a:r>
              <a:rPr lang="en-US" dirty="0"/>
              <a:t> with </a:t>
            </a:r>
            <a:r>
              <a:rPr lang="en-US" dirty="0" err="1"/>
              <a:t>OutboundType</a:t>
            </a:r>
            <a:r>
              <a:rPr lang="en-US" dirty="0"/>
              <a:t>: </a:t>
            </a:r>
            <a:r>
              <a:rPr lang="en-CA" b="1" dirty="0" err="1"/>
              <a:t>userDefinedRouting</a:t>
            </a:r>
            <a:endParaRPr lang="en-CA" b="1" dirty="0"/>
          </a:p>
          <a:p>
            <a:pPr lvl="1"/>
            <a:r>
              <a:rPr lang="en-CA" dirty="0"/>
              <a:t>Default is type: </a:t>
            </a:r>
            <a:r>
              <a:rPr lang="en-CA" dirty="0" err="1"/>
              <a:t>loadbalancer</a:t>
            </a:r>
            <a:endParaRPr lang="en-CA" dirty="0"/>
          </a:p>
          <a:p>
            <a:pPr lvl="1"/>
            <a:r>
              <a:rPr lang="en-CA" dirty="0"/>
              <a:t>Requirements:</a:t>
            </a:r>
          </a:p>
          <a:p>
            <a:pPr lvl="2"/>
            <a:r>
              <a:rPr lang="en-CA" dirty="0"/>
              <a:t>Network Virtual Appliance (NVA) e.g. Azure Firewall, F5, Palo etc.</a:t>
            </a:r>
          </a:p>
          <a:p>
            <a:pPr lvl="3"/>
            <a:r>
              <a:rPr lang="en-CA" dirty="0"/>
              <a:t>Has a Private IP address addressable by your VNET</a:t>
            </a:r>
          </a:p>
          <a:p>
            <a:pPr lvl="3"/>
            <a:r>
              <a:rPr lang="en-CA" dirty="0"/>
              <a:t>Has a Public IP address directly associated or can next hop to another appliance for public access</a:t>
            </a:r>
          </a:p>
          <a:p>
            <a:pPr lvl="2"/>
            <a:r>
              <a:rPr lang="en-CA" dirty="0"/>
              <a:t>Route table linked to Subnet</a:t>
            </a:r>
          </a:p>
          <a:p>
            <a:pPr lvl="3"/>
            <a:r>
              <a:rPr lang="en-CA" dirty="0"/>
              <a:t>Default route 0.0.0.0/0 -&gt; Private IP of NVA</a:t>
            </a:r>
          </a:p>
          <a:p>
            <a:pPr lvl="3"/>
            <a:r>
              <a:rPr lang="en-CA" dirty="0"/>
              <a:t>Forces traffic to NVA which then determines next hop rules</a:t>
            </a:r>
          </a:p>
          <a:p>
            <a:pPr lvl="1"/>
            <a:r>
              <a:rPr lang="en-CA" dirty="0"/>
              <a:t>Currently requires Azure DNS Zones</a:t>
            </a:r>
          </a:p>
          <a:p>
            <a:pPr lvl="1"/>
            <a:r>
              <a:rPr lang="en-CA" dirty="0">
                <a:hlinkClick r:id="rId3"/>
              </a:rPr>
              <a:t>https://docs.microsoft.com/en-us/azure/aks/egress-outboundtype</a:t>
            </a:r>
            <a:endParaRPr lang="en-CA" sz="2856" dirty="0"/>
          </a:p>
          <a:p>
            <a:pPr lvl="1"/>
            <a:endParaRPr lang="en-CA" dirty="0"/>
          </a:p>
        </p:txBody>
      </p:sp>
    </p:spTree>
    <p:extLst>
      <p:ext uri="{BB962C8B-B14F-4D97-AF65-F5344CB8AC3E}">
        <p14:creationId xmlns:p14="http://schemas.microsoft.com/office/powerpoint/2010/main" val="239489909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EF09C-AF6F-4A62-847B-362042A120BC}"/>
              </a:ext>
            </a:extLst>
          </p:cNvPr>
          <p:cNvSpPr>
            <a:spLocks noGrp="1"/>
          </p:cNvSpPr>
          <p:nvPr>
            <p:ph type="title"/>
          </p:nvPr>
        </p:nvSpPr>
        <p:spPr/>
        <p:txBody>
          <a:bodyPr/>
          <a:lstStyle/>
          <a:p>
            <a:r>
              <a:rPr lang="en-US" dirty="0"/>
              <a:t>Walkthrough</a:t>
            </a:r>
            <a:endParaRPr lang="en-CA" dirty="0"/>
          </a:p>
        </p:txBody>
      </p:sp>
    </p:spTree>
    <p:extLst>
      <p:ext uri="{BB962C8B-B14F-4D97-AF65-F5344CB8AC3E}">
        <p14:creationId xmlns:p14="http://schemas.microsoft.com/office/powerpoint/2010/main" val="123830607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DFFC7D7-7F4D-4563-A182-1ADC7CA1B48A}"/>
              </a:ext>
            </a:extLst>
          </p:cNvPr>
          <p:cNvSpPr/>
          <p:nvPr/>
        </p:nvSpPr>
        <p:spPr>
          <a:xfrm>
            <a:off x="10283112" y="1868799"/>
            <a:ext cx="957674" cy="9053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75031" y="3045179"/>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28937" y="1217542"/>
            <a:ext cx="403824" cy="403824"/>
          </a:xfrm>
          <a:prstGeom prst="rect">
            <a:avLst/>
          </a:prstGeom>
        </p:spPr>
      </p:pic>
      <p:sp>
        <p:nvSpPr>
          <p:cNvPr id="17" name="Rounded Rectangle 16">
            <a:extLst>
              <a:ext uri="{FF2B5EF4-FFF2-40B4-BE49-F238E27FC236}">
                <a16:creationId xmlns:a16="http://schemas.microsoft.com/office/drawing/2014/main" id="{E88FDA6F-3BF2-B941-A1E5-1E77EA750E3D}"/>
              </a:ext>
            </a:extLst>
          </p:cNvPr>
          <p:cNvSpPr/>
          <p:nvPr/>
        </p:nvSpPr>
        <p:spPr>
          <a:xfrm>
            <a:off x="4728936" y="2050841"/>
            <a:ext cx="1958137"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9" name="Rounded Rectangle 18">
            <a:extLst>
              <a:ext uri="{FF2B5EF4-FFF2-40B4-BE49-F238E27FC236}">
                <a16:creationId xmlns:a16="http://schemas.microsoft.com/office/drawing/2014/main" id="{5F65D5D8-316C-B141-9474-78F2C9773D94}"/>
              </a:ext>
            </a:extLst>
          </p:cNvPr>
          <p:cNvSpPr/>
          <p:nvPr/>
        </p:nvSpPr>
        <p:spPr>
          <a:xfrm>
            <a:off x="7083399"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8556390"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4" name="Straight Connector 23">
            <a:extLst>
              <a:ext uri="{FF2B5EF4-FFF2-40B4-BE49-F238E27FC236}">
                <a16:creationId xmlns:a16="http://schemas.microsoft.com/office/drawing/2014/main" id="{B2EBEDF7-805D-E347-8A58-CF34BFAC7132}"/>
              </a:ext>
            </a:extLst>
          </p:cNvPr>
          <p:cNvCxnSpPr>
            <a:cxnSpLocks/>
            <a:stCxn id="7" idx="3"/>
            <a:endCxn id="47" idx="1"/>
          </p:cNvCxnSpPr>
          <p:nvPr/>
        </p:nvCxnSpPr>
        <p:spPr>
          <a:xfrm flipV="1">
            <a:off x="6496972" y="2506679"/>
            <a:ext cx="873749" cy="105880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424AE5CB-170B-BA42-9256-D4B783AE4878}"/>
              </a:ext>
            </a:extLst>
          </p:cNvPr>
          <p:cNvSpPr/>
          <p:nvPr/>
        </p:nvSpPr>
        <p:spPr>
          <a:xfrm>
            <a:off x="4510803" y="1621366"/>
            <a:ext cx="5335497" cy="4612839"/>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6" name="TextBox 35">
            <a:extLst>
              <a:ext uri="{FF2B5EF4-FFF2-40B4-BE49-F238E27FC236}">
                <a16:creationId xmlns:a16="http://schemas.microsoft.com/office/drawing/2014/main" id="{4FC9AECB-2929-6D4F-9354-8D5CC6F45DF2}"/>
              </a:ext>
            </a:extLst>
          </p:cNvPr>
          <p:cNvSpPr txBox="1"/>
          <p:nvPr/>
        </p:nvSpPr>
        <p:spPr>
          <a:xfrm>
            <a:off x="1674525" y="2027693"/>
            <a:ext cx="1952982" cy="414353"/>
          </a:xfrm>
          <a:prstGeom prst="rect">
            <a:avLst/>
          </a:prstGeom>
          <a:noFill/>
        </p:spPr>
        <p:txBody>
          <a:bodyPr wrap="square" rtlCol="0">
            <a:spAutoFit/>
          </a:bodyPr>
          <a:lstStyle/>
          <a:p>
            <a:pPr algn="r" defTabSz="932597">
              <a:defRPr/>
            </a:pPr>
            <a:r>
              <a:rPr lang="en-US" sz="1020" b="1" dirty="0">
                <a:solidFill>
                  <a:prstClr val="black"/>
                </a:solidFill>
                <a:latin typeface="Calibri" panose="020F0502020204030204"/>
              </a:rPr>
              <a:t>Ingress</a:t>
            </a:r>
            <a:r>
              <a:rPr lang="en-US" sz="1020" dirty="0">
                <a:solidFill>
                  <a:prstClr val="black"/>
                </a:solidFill>
                <a:latin typeface="Calibri" panose="020F0502020204030204"/>
              </a:rPr>
              <a:t> Directly from Public (Internet) or Private Network</a:t>
            </a:r>
          </a:p>
        </p:txBody>
      </p:sp>
      <p:sp>
        <p:nvSpPr>
          <p:cNvPr id="21" name="TextBox 20">
            <a:extLst>
              <a:ext uri="{FF2B5EF4-FFF2-40B4-BE49-F238E27FC236}">
                <a16:creationId xmlns:a16="http://schemas.microsoft.com/office/drawing/2014/main" id="{92738929-A98D-2249-A907-03566B5BEB83}"/>
              </a:ext>
            </a:extLst>
          </p:cNvPr>
          <p:cNvSpPr txBox="1"/>
          <p:nvPr/>
        </p:nvSpPr>
        <p:spPr>
          <a:xfrm>
            <a:off x="6099599" y="5575462"/>
            <a:ext cx="3289813" cy="574443"/>
          </a:xfrm>
          <a:prstGeom prst="rect">
            <a:avLst/>
          </a:prstGeom>
          <a:noFill/>
        </p:spPr>
        <p:txBody>
          <a:bodyPr wrap="square" rtlCol="0">
            <a:spAutoFit/>
          </a:bodyPr>
          <a:lstStyle/>
          <a:p>
            <a:pPr defTabSz="932597">
              <a:defRPr/>
            </a:pPr>
            <a:r>
              <a:rPr lang="en-US" sz="1020" b="1" dirty="0">
                <a:solidFill>
                  <a:prstClr val="black"/>
                </a:solidFill>
                <a:latin typeface="Calibri" panose="020F0502020204030204"/>
              </a:rPr>
              <a:t>Egress </a:t>
            </a:r>
            <a:r>
              <a:rPr lang="en-US" sz="1020" dirty="0">
                <a:solidFill>
                  <a:prstClr val="black"/>
                </a:solidFill>
                <a:latin typeface="Calibri" panose="020F0502020204030204"/>
              </a:rPr>
              <a:t>using User Defined Route (UDR aka Route Table) on Subnet</a:t>
            </a:r>
          </a:p>
          <a:p>
            <a:pPr defTabSz="932597">
              <a:defRPr/>
            </a:pPr>
            <a:r>
              <a:rPr lang="en-US" sz="1020" b="1" dirty="0">
                <a:solidFill>
                  <a:prstClr val="black"/>
                </a:solidFill>
                <a:latin typeface="Calibri" panose="020F0502020204030204"/>
              </a:rPr>
              <a:t>Rule</a:t>
            </a:r>
            <a:r>
              <a:rPr lang="en-US" sz="1020" dirty="0">
                <a:solidFill>
                  <a:prstClr val="black"/>
                </a:solidFill>
                <a:latin typeface="Calibri" panose="020F0502020204030204"/>
              </a:rPr>
              <a:t>: 0.0.0.0/0 -&gt; Firewall Private IP Address</a:t>
            </a:r>
          </a:p>
        </p:txBody>
      </p:sp>
      <p:pic>
        <p:nvPicPr>
          <p:cNvPr id="47" name="Graphic 46">
            <a:extLst>
              <a:ext uri="{FF2B5EF4-FFF2-40B4-BE49-F238E27FC236}">
                <a16:creationId xmlns:a16="http://schemas.microsoft.com/office/drawing/2014/main" id="{ADCF2EC2-2D8F-AD4F-86CB-FD12AED69D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70721" y="2251710"/>
            <a:ext cx="509937" cy="509937"/>
          </a:xfrm>
          <a:prstGeom prst="rect">
            <a:avLst/>
          </a:prstGeom>
        </p:spPr>
      </p:pic>
      <p:cxnSp>
        <p:nvCxnSpPr>
          <p:cNvPr id="54" name="Straight Connector 53">
            <a:extLst>
              <a:ext uri="{FF2B5EF4-FFF2-40B4-BE49-F238E27FC236}">
                <a16:creationId xmlns:a16="http://schemas.microsoft.com/office/drawing/2014/main" id="{2091E5F0-8776-6E42-836B-800BE461A006}"/>
              </a:ext>
            </a:extLst>
          </p:cNvPr>
          <p:cNvCxnSpPr>
            <a:cxnSpLocks/>
            <a:stCxn id="47" idx="2"/>
            <a:endCxn id="9" idx="0"/>
          </p:cNvCxnSpPr>
          <p:nvPr/>
        </p:nvCxnSpPr>
        <p:spPr>
          <a:xfrm>
            <a:off x="7625690" y="2761648"/>
            <a:ext cx="2155" cy="283531"/>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910981" y="1981537"/>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3973" y="1981537"/>
            <a:ext cx="344833" cy="344833"/>
          </a:xfrm>
          <a:prstGeom prst="rect">
            <a:avLst/>
          </a:prstGeom>
        </p:spPr>
      </p:pic>
      <p:cxnSp>
        <p:nvCxnSpPr>
          <p:cNvPr id="76" name="Straight Connector 75">
            <a:extLst>
              <a:ext uri="{FF2B5EF4-FFF2-40B4-BE49-F238E27FC236}">
                <a16:creationId xmlns:a16="http://schemas.microsoft.com/office/drawing/2014/main" id="{2C942DA8-4984-924C-AA15-12C2766EDB16}"/>
              </a:ext>
            </a:extLst>
          </p:cNvPr>
          <p:cNvCxnSpPr>
            <a:cxnSpLocks/>
          </p:cNvCxnSpPr>
          <p:nvPr/>
        </p:nvCxnSpPr>
        <p:spPr>
          <a:xfrm>
            <a:off x="1826538" y="3796410"/>
            <a:ext cx="787729"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C61F94E-7223-B842-A23F-CEA699A07EF2}"/>
              </a:ext>
            </a:extLst>
          </p:cNvPr>
          <p:cNvCxnSpPr>
            <a:cxnSpLocks/>
          </p:cNvCxnSpPr>
          <p:nvPr/>
        </p:nvCxnSpPr>
        <p:spPr>
          <a:xfrm>
            <a:off x="1826537" y="3499193"/>
            <a:ext cx="787729"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82FA0960-566E-654F-966A-98CE5D8EB044}"/>
              </a:ext>
            </a:extLst>
          </p:cNvPr>
          <p:cNvSpPr txBox="1"/>
          <p:nvPr/>
        </p:nvSpPr>
        <p:spPr>
          <a:xfrm>
            <a:off x="2851360" y="3372538"/>
            <a:ext cx="974214"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Ingress Path</a:t>
            </a:r>
          </a:p>
        </p:txBody>
      </p:sp>
      <p:sp>
        <p:nvSpPr>
          <p:cNvPr id="81" name="TextBox 80">
            <a:extLst>
              <a:ext uri="{FF2B5EF4-FFF2-40B4-BE49-F238E27FC236}">
                <a16:creationId xmlns:a16="http://schemas.microsoft.com/office/drawing/2014/main" id="{E2BF00C1-F760-EF4F-A4CD-6DA056B7067C}"/>
              </a:ext>
            </a:extLst>
          </p:cNvPr>
          <p:cNvSpPr txBox="1"/>
          <p:nvPr/>
        </p:nvSpPr>
        <p:spPr>
          <a:xfrm>
            <a:off x="2851360" y="3669756"/>
            <a:ext cx="928436"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Egress Path</a:t>
            </a:r>
          </a:p>
        </p:txBody>
      </p:sp>
      <p:cxnSp>
        <p:nvCxnSpPr>
          <p:cNvPr id="84" name="Straight Connector 83">
            <a:extLst>
              <a:ext uri="{FF2B5EF4-FFF2-40B4-BE49-F238E27FC236}">
                <a16:creationId xmlns:a16="http://schemas.microsoft.com/office/drawing/2014/main" id="{CB19C004-50CA-A245-B1F5-5F570236371D}"/>
              </a:ext>
            </a:extLst>
          </p:cNvPr>
          <p:cNvCxnSpPr>
            <a:cxnSpLocks/>
          </p:cNvCxnSpPr>
          <p:nvPr/>
        </p:nvCxnSpPr>
        <p:spPr>
          <a:xfrm>
            <a:off x="5495558" y="3541424"/>
            <a:ext cx="452920"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31" name="Picture 130" descr="A stop sign&#10;&#10;Description automatically generated">
            <a:extLst>
              <a:ext uri="{FF2B5EF4-FFF2-40B4-BE49-F238E27FC236}">
                <a16:creationId xmlns:a16="http://schemas.microsoft.com/office/drawing/2014/main" id="{A640619B-32C4-DF4B-AB8D-71FD63BC7864}"/>
              </a:ext>
            </a:extLst>
          </p:cNvPr>
          <p:cNvPicPr>
            <a:picLocks noChangeAspect="1"/>
          </p:cNvPicPr>
          <p:nvPr/>
        </p:nvPicPr>
        <p:blipFill rotWithShape="1">
          <a:blip r:embed="rId10"/>
          <a:srcRect l="28540" t="16517" r="28254" b="17357"/>
          <a:stretch/>
        </p:blipFill>
        <p:spPr>
          <a:xfrm>
            <a:off x="8922347" y="2681462"/>
            <a:ext cx="397889" cy="418723"/>
          </a:xfrm>
          <a:prstGeom prst="rect">
            <a:avLst/>
          </a:prstGeom>
        </p:spPr>
      </p:pic>
      <p:cxnSp>
        <p:nvCxnSpPr>
          <p:cNvPr id="133" name="Straight Connector 132">
            <a:extLst>
              <a:ext uri="{FF2B5EF4-FFF2-40B4-BE49-F238E27FC236}">
                <a16:creationId xmlns:a16="http://schemas.microsoft.com/office/drawing/2014/main" id="{084C4A1C-62A3-7B4F-B90A-E01C98AD67C3}"/>
              </a:ext>
            </a:extLst>
          </p:cNvPr>
          <p:cNvCxnSpPr>
            <a:cxnSpLocks/>
            <a:stCxn id="131" idx="2"/>
            <a:endCxn id="253" idx="0"/>
          </p:cNvCxnSpPr>
          <p:nvPr/>
        </p:nvCxnSpPr>
        <p:spPr>
          <a:xfrm>
            <a:off x="9121291" y="3100184"/>
            <a:ext cx="0" cy="27925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EA92525-8D39-8B42-B313-67A5F3B96348}"/>
              </a:ext>
            </a:extLst>
          </p:cNvPr>
          <p:cNvCxnSpPr>
            <a:cxnSpLocks/>
          </p:cNvCxnSpPr>
          <p:nvPr/>
        </p:nvCxnSpPr>
        <p:spPr>
          <a:xfrm>
            <a:off x="1478512" y="3647802"/>
            <a:ext cx="10140603" cy="0"/>
          </a:xfrm>
          <a:prstGeom prst="line">
            <a:avLst/>
          </a:prstGeom>
          <a:ln w="1905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095475D-E6EC-A94A-87EA-EAA387C34E2B}"/>
              </a:ext>
            </a:extLst>
          </p:cNvPr>
          <p:cNvCxnSpPr>
            <a:cxnSpLocks/>
          </p:cNvCxnSpPr>
          <p:nvPr/>
        </p:nvCxnSpPr>
        <p:spPr>
          <a:xfrm>
            <a:off x="5478666" y="3755293"/>
            <a:ext cx="452920"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CB6195AF-6D41-7048-9E02-3D3F62D956E1}"/>
              </a:ext>
            </a:extLst>
          </p:cNvPr>
          <p:cNvCxnSpPr>
            <a:cxnSpLocks/>
            <a:stCxn id="158" idx="3"/>
          </p:cNvCxnSpPr>
          <p:nvPr/>
        </p:nvCxnSpPr>
        <p:spPr>
          <a:xfrm flipV="1">
            <a:off x="3627508" y="3725874"/>
            <a:ext cx="1341222" cy="1067898"/>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F70556E-2EBE-9A49-854D-AA0455EB6141}"/>
              </a:ext>
            </a:extLst>
          </p:cNvPr>
          <p:cNvCxnSpPr>
            <a:cxnSpLocks/>
            <a:stCxn id="36" idx="3"/>
          </p:cNvCxnSpPr>
          <p:nvPr/>
        </p:nvCxnSpPr>
        <p:spPr>
          <a:xfrm>
            <a:off x="3627508" y="2234870"/>
            <a:ext cx="1341222" cy="1264323"/>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944BAAE9-74EF-C746-A6DD-8AB0F65A2A2D}"/>
              </a:ext>
            </a:extLst>
          </p:cNvPr>
          <p:cNvSpPr txBox="1"/>
          <p:nvPr/>
        </p:nvSpPr>
        <p:spPr>
          <a:xfrm>
            <a:off x="1826538" y="4586596"/>
            <a:ext cx="1800970" cy="414353"/>
          </a:xfrm>
          <a:prstGeom prst="rect">
            <a:avLst/>
          </a:prstGeom>
          <a:noFill/>
        </p:spPr>
        <p:txBody>
          <a:bodyPr wrap="square" rtlCol="0">
            <a:spAutoFit/>
          </a:bodyPr>
          <a:lstStyle/>
          <a:p>
            <a:pPr algn="r" defTabSz="932597">
              <a:defRPr/>
            </a:pPr>
            <a:r>
              <a:rPr lang="en-US" sz="1020" b="1">
                <a:solidFill>
                  <a:prstClr val="black"/>
                </a:solidFill>
                <a:latin typeface="Calibri" panose="020F0502020204030204"/>
              </a:rPr>
              <a:t>Egress</a:t>
            </a:r>
            <a:r>
              <a:rPr lang="en-US" sz="1020">
                <a:solidFill>
                  <a:prstClr val="black"/>
                </a:solidFill>
                <a:latin typeface="Calibri" panose="020F0502020204030204"/>
              </a:rPr>
              <a:t> Directly to Public (Internet) or Private Network</a:t>
            </a:r>
          </a:p>
        </p:txBody>
      </p:sp>
      <p:sp>
        <p:nvSpPr>
          <p:cNvPr id="205" name="TextBox 204">
            <a:extLst>
              <a:ext uri="{FF2B5EF4-FFF2-40B4-BE49-F238E27FC236}">
                <a16:creationId xmlns:a16="http://schemas.microsoft.com/office/drawing/2014/main" id="{2B23A227-DCE4-FF4F-B8B8-FB13854A0E82}"/>
              </a:ext>
            </a:extLst>
          </p:cNvPr>
          <p:cNvSpPr txBox="1"/>
          <p:nvPr/>
        </p:nvSpPr>
        <p:spPr>
          <a:xfrm>
            <a:off x="7256982" y="2078126"/>
            <a:ext cx="729499"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Private IP</a:t>
            </a:r>
          </a:p>
        </p:txBody>
      </p:sp>
      <p:sp>
        <p:nvSpPr>
          <p:cNvPr id="206" name="TextBox 205">
            <a:extLst>
              <a:ext uri="{FF2B5EF4-FFF2-40B4-BE49-F238E27FC236}">
                <a16:creationId xmlns:a16="http://schemas.microsoft.com/office/drawing/2014/main" id="{85B2DF44-05E0-4F41-92AB-BB9A5A5CDD93}"/>
              </a:ext>
            </a:extLst>
          </p:cNvPr>
          <p:cNvSpPr txBox="1"/>
          <p:nvPr/>
        </p:nvSpPr>
        <p:spPr>
          <a:xfrm>
            <a:off x="4827062" y="3187548"/>
            <a:ext cx="786721"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IP Address</a:t>
            </a:r>
          </a:p>
        </p:txBody>
      </p:sp>
      <p:sp>
        <p:nvSpPr>
          <p:cNvPr id="207" name="TextBox 206">
            <a:extLst>
              <a:ext uri="{FF2B5EF4-FFF2-40B4-BE49-F238E27FC236}">
                <a16:creationId xmlns:a16="http://schemas.microsoft.com/office/drawing/2014/main" id="{D129D946-1062-2C48-9043-4A089526551F}"/>
              </a:ext>
            </a:extLst>
          </p:cNvPr>
          <p:cNvSpPr txBox="1"/>
          <p:nvPr/>
        </p:nvSpPr>
        <p:spPr>
          <a:xfrm>
            <a:off x="5146205" y="1283747"/>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8" name="TextBox 207">
            <a:extLst>
              <a:ext uri="{FF2B5EF4-FFF2-40B4-BE49-F238E27FC236}">
                <a16:creationId xmlns:a16="http://schemas.microsoft.com/office/drawing/2014/main" id="{D4D24037-1BB7-F649-AC63-B1B8A24ED8F7}"/>
              </a:ext>
            </a:extLst>
          </p:cNvPr>
          <p:cNvSpPr txBox="1"/>
          <p:nvPr/>
        </p:nvSpPr>
        <p:spPr>
          <a:xfrm>
            <a:off x="4728937" y="1799835"/>
            <a:ext cx="1185052"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Firewall Subnet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7082735" y="1778650"/>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8556389" y="1774352"/>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11" name="TextBox 210">
            <a:extLst>
              <a:ext uri="{FF2B5EF4-FFF2-40B4-BE49-F238E27FC236}">
                <a16:creationId xmlns:a16="http://schemas.microsoft.com/office/drawing/2014/main" id="{E634A456-25B8-3845-9D80-84DB25A36FF9}"/>
              </a:ext>
            </a:extLst>
          </p:cNvPr>
          <p:cNvSpPr txBox="1"/>
          <p:nvPr/>
        </p:nvSpPr>
        <p:spPr>
          <a:xfrm>
            <a:off x="4862592" y="4384657"/>
            <a:ext cx="1096720" cy="262241"/>
          </a:xfrm>
          <a:prstGeom prst="rect">
            <a:avLst/>
          </a:prstGeom>
          <a:noFill/>
        </p:spPr>
        <p:txBody>
          <a:bodyPr wrap="square" rtlCol="0">
            <a:spAutoFit/>
          </a:bodyPr>
          <a:lstStyle/>
          <a:p>
            <a:pPr algn="r" defTabSz="932597">
              <a:defRPr/>
            </a:pPr>
            <a:r>
              <a:rPr lang="en-US" sz="1071">
                <a:solidFill>
                  <a:prstClr val="black"/>
                </a:solidFill>
                <a:latin typeface="Calibri" panose="020F0502020204030204"/>
              </a:rPr>
              <a:t>Private IP</a:t>
            </a:r>
          </a:p>
        </p:txBody>
      </p:sp>
      <p:pic>
        <p:nvPicPr>
          <p:cNvPr id="7" name="Graphic 6">
            <a:extLst>
              <a:ext uri="{FF2B5EF4-FFF2-40B4-BE49-F238E27FC236}">
                <a16:creationId xmlns:a16="http://schemas.microsoft.com/office/drawing/2014/main" id="{C1925E04-0D65-EE4A-8CDA-5F20CECFA2A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931586" y="3282785"/>
            <a:ext cx="565387" cy="565387"/>
          </a:xfrm>
          <a:prstGeom prst="rect">
            <a:avLst/>
          </a:prstGeom>
        </p:spPr>
      </p:pic>
      <p:pic>
        <p:nvPicPr>
          <p:cNvPr id="83" name="Graphic 82">
            <a:extLst>
              <a:ext uri="{FF2B5EF4-FFF2-40B4-BE49-F238E27FC236}">
                <a16:creationId xmlns:a16="http://schemas.microsoft.com/office/drawing/2014/main" id="{23EE86B8-7AA3-B14D-A77D-D15484F6BF3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68729" y="3372499"/>
            <a:ext cx="509937" cy="509937"/>
          </a:xfrm>
          <a:prstGeom prst="rect">
            <a:avLst/>
          </a:prstGeom>
        </p:spPr>
      </p:pic>
      <p:sp>
        <p:nvSpPr>
          <p:cNvPr id="248" name="Rounded Rectangle 247">
            <a:extLst>
              <a:ext uri="{FF2B5EF4-FFF2-40B4-BE49-F238E27FC236}">
                <a16:creationId xmlns:a16="http://schemas.microsoft.com/office/drawing/2014/main" id="{47895F58-DFAC-9E43-8262-F3EB56EF7872}"/>
              </a:ext>
            </a:extLst>
          </p:cNvPr>
          <p:cNvSpPr/>
          <p:nvPr/>
        </p:nvSpPr>
        <p:spPr>
          <a:xfrm>
            <a:off x="8797995" y="2614874"/>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644479" y="2452915"/>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76473" y="3379442"/>
            <a:ext cx="489635" cy="489635"/>
          </a:xfrm>
          <a:prstGeom prst="rect">
            <a:avLst/>
          </a:prstGeom>
        </p:spPr>
      </p:pic>
      <p:cxnSp>
        <p:nvCxnSpPr>
          <p:cNvPr id="27" name="Straight Connector 26">
            <a:extLst>
              <a:ext uri="{FF2B5EF4-FFF2-40B4-BE49-F238E27FC236}">
                <a16:creationId xmlns:a16="http://schemas.microsoft.com/office/drawing/2014/main" id="{065574A8-624B-7640-B0B5-667AA3B31F0F}"/>
              </a:ext>
            </a:extLst>
          </p:cNvPr>
          <p:cNvCxnSpPr>
            <a:cxnSpLocks/>
            <a:stCxn id="9" idx="3"/>
            <a:endCxn id="131" idx="1"/>
          </p:cNvCxnSpPr>
          <p:nvPr/>
        </p:nvCxnSpPr>
        <p:spPr>
          <a:xfrm flipV="1">
            <a:off x="7880659" y="2890824"/>
            <a:ext cx="1041688" cy="42226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AF48658F-4178-3542-A7BC-B45D9AD1FEF9}"/>
              </a:ext>
            </a:extLst>
          </p:cNvPr>
          <p:cNvCxnSpPr>
            <a:cxnSpLocks/>
            <a:stCxn id="253" idx="2"/>
            <a:endCxn id="7" idx="2"/>
          </p:cNvCxnSpPr>
          <p:nvPr/>
        </p:nvCxnSpPr>
        <p:spPr>
          <a:xfrm rot="5400000" flipH="1">
            <a:off x="7657331" y="2405119"/>
            <a:ext cx="20906" cy="2907010"/>
          </a:xfrm>
          <a:prstGeom prst="bentConnector3">
            <a:avLst>
              <a:gd name="adj1" fmla="val -7402974"/>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41" name="Graphic 40">
            <a:extLst>
              <a:ext uri="{FF2B5EF4-FFF2-40B4-BE49-F238E27FC236}">
                <a16:creationId xmlns:a16="http://schemas.microsoft.com/office/drawing/2014/main" id="{2232ADDF-6D7E-F641-A1C0-E4CB821A8190}"/>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8886510" y="4885595"/>
            <a:ext cx="416421" cy="416421"/>
          </a:xfrm>
          <a:prstGeom prst="rect">
            <a:avLst/>
          </a:prstGeom>
        </p:spPr>
      </p:pic>
      <p:pic>
        <p:nvPicPr>
          <p:cNvPr id="64" name="Graphic 63">
            <a:extLst>
              <a:ext uri="{FF2B5EF4-FFF2-40B4-BE49-F238E27FC236}">
                <a16:creationId xmlns:a16="http://schemas.microsoft.com/office/drawing/2014/main" id="{6779DBA4-0DBD-7349-AE59-76A16B1A097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959310" y="4259605"/>
            <a:ext cx="509937" cy="509937"/>
          </a:xfrm>
          <a:prstGeom prst="rect">
            <a:avLst/>
          </a:prstGeom>
        </p:spPr>
      </p:pic>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8959070" y="4156663"/>
            <a:ext cx="322248" cy="322248"/>
          </a:xfrm>
          <a:prstGeom prst="rect">
            <a:avLst/>
          </a:prstGeom>
        </p:spPr>
      </p:pic>
      <p:grpSp>
        <p:nvGrpSpPr>
          <p:cNvPr id="2" name="Group 1">
            <a:extLst>
              <a:ext uri="{FF2B5EF4-FFF2-40B4-BE49-F238E27FC236}">
                <a16:creationId xmlns:a16="http://schemas.microsoft.com/office/drawing/2014/main" id="{0C23CDD3-1FFC-6943-A420-1CD863F126E9}"/>
              </a:ext>
            </a:extLst>
          </p:cNvPr>
          <p:cNvGrpSpPr/>
          <p:nvPr/>
        </p:nvGrpSpPr>
        <p:grpSpPr>
          <a:xfrm>
            <a:off x="10371418" y="1936420"/>
            <a:ext cx="787201" cy="747815"/>
            <a:chOff x="606740" y="595647"/>
            <a:chExt cx="1299453" cy="1234440"/>
          </a:xfrm>
        </p:grpSpPr>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606740" y="595647"/>
              <a:ext cx="1299453" cy="1234440"/>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816058" y="889811"/>
              <a:ext cx="880817" cy="646113"/>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grpSp>
      <p:pic>
        <p:nvPicPr>
          <p:cNvPr id="60" name="Graphic 59">
            <a:extLst>
              <a:ext uri="{FF2B5EF4-FFF2-40B4-BE49-F238E27FC236}">
                <a16:creationId xmlns:a16="http://schemas.microsoft.com/office/drawing/2014/main" id="{B6EF6CC1-8F79-3E4C-9BD6-C96A4CDBAEAE}"/>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9037800" y="2151271"/>
            <a:ext cx="279351" cy="279351"/>
          </a:xfrm>
          <a:prstGeom prst="rect">
            <a:avLst/>
          </a:prstGeom>
        </p:spPr>
      </p:pic>
      <p:sp>
        <p:nvSpPr>
          <p:cNvPr id="3" name="Can 2">
            <a:extLst>
              <a:ext uri="{FF2B5EF4-FFF2-40B4-BE49-F238E27FC236}">
                <a16:creationId xmlns:a16="http://schemas.microsoft.com/office/drawing/2014/main" id="{2C9655AC-62C6-C243-84DA-F37A011724BF}"/>
              </a:ext>
            </a:extLst>
          </p:cNvPr>
          <p:cNvSpPr/>
          <p:nvPr/>
        </p:nvSpPr>
        <p:spPr>
          <a:xfrm rot="16200000">
            <a:off x="9899035" y="1809122"/>
            <a:ext cx="69583" cy="968524"/>
          </a:xfrm>
          <a:prstGeom prst="ca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5" name="Straight Arrow Connector 4">
            <a:extLst>
              <a:ext uri="{FF2B5EF4-FFF2-40B4-BE49-F238E27FC236}">
                <a16:creationId xmlns:a16="http://schemas.microsoft.com/office/drawing/2014/main" id="{DB9D3836-0A01-8646-9DDB-49DAED39BA63}"/>
              </a:ext>
            </a:extLst>
          </p:cNvPr>
          <p:cNvCxnSpPr>
            <a:cxnSpLocks/>
            <a:stCxn id="60" idx="3"/>
          </p:cNvCxnSpPr>
          <p:nvPr/>
        </p:nvCxnSpPr>
        <p:spPr>
          <a:xfrm>
            <a:off x="9317152" y="2290947"/>
            <a:ext cx="1226468" cy="5076"/>
          </a:xfrm>
          <a:prstGeom prst="straightConnector1">
            <a:avLst/>
          </a:prstGeom>
          <a:ln w="190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B81B19E-2AED-FC47-9386-BCEE4EE36D3E}"/>
              </a:ext>
            </a:extLst>
          </p:cNvPr>
          <p:cNvSpPr txBox="1"/>
          <p:nvPr/>
        </p:nvSpPr>
        <p:spPr>
          <a:xfrm>
            <a:off x="1876570" y="5046420"/>
            <a:ext cx="2547751" cy="526377"/>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https://docs.microsoft.com/en-us/azure/aks/limit-egress-traffic#required-ports-and-addresses-for-aks-clusters</a:t>
            </a:r>
          </a:p>
        </p:txBody>
      </p:sp>
      <p:sp>
        <p:nvSpPr>
          <p:cNvPr id="65" name="TextBox 64">
            <a:extLst>
              <a:ext uri="{FF2B5EF4-FFF2-40B4-BE49-F238E27FC236}">
                <a16:creationId xmlns:a16="http://schemas.microsoft.com/office/drawing/2014/main" id="{742CA883-A53F-CD4E-BA91-86C04DBC5583}"/>
              </a:ext>
            </a:extLst>
          </p:cNvPr>
          <p:cNvSpPr txBox="1"/>
          <p:nvPr/>
        </p:nvSpPr>
        <p:spPr>
          <a:xfrm>
            <a:off x="10055258" y="2796073"/>
            <a:ext cx="1953534" cy="382308"/>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https://docs.microsoft.com/en-us/azure/aks/private-clusters</a:t>
            </a:r>
          </a:p>
        </p:txBody>
      </p:sp>
      <p:sp>
        <p:nvSpPr>
          <p:cNvPr id="66" name="TextBox 65">
            <a:extLst>
              <a:ext uri="{FF2B5EF4-FFF2-40B4-BE49-F238E27FC236}">
                <a16:creationId xmlns:a16="http://schemas.microsoft.com/office/drawing/2014/main" id="{78B003F8-D40B-084B-BAA2-F5D58FEFC6DD}"/>
              </a:ext>
            </a:extLst>
          </p:cNvPr>
          <p:cNvSpPr txBox="1"/>
          <p:nvPr/>
        </p:nvSpPr>
        <p:spPr>
          <a:xfrm>
            <a:off x="6099599" y="6065646"/>
            <a:ext cx="3203331" cy="238240"/>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https://docs.microsoft.com/en-ca/azure/firewall/integrate-lb</a:t>
            </a:r>
          </a:p>
        </p:txBody>
      </p:sp>
      <p:pic>
        <p:nvPicPr>
          <p:cNvPr id="62" name="Graphic 61">
            <a:extLst>
              <a:ext uri="{FF2B5EF4-FFF2-40B4-BE49-F238E27FC236}">
                <a16:creationId xmlns:a16="http://schemas.microsoft.com/office/drawing/2014/main" id="{2576AA7E-197F-8C4B-8D56-82471B68684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558102" y="1984559"/>
            <a:ext cx="344833" cy="344833"/>
          </a:xfrm>
          <a:prstGeom prst="rect">
            <a:avLst/>
          </a:prstGeom>
        </p:spPr>
      </p:pic>
      <p:sp>
        <p:nvSpPr>
          <p:cNvPr id="63" name="TextBox 62">
            <a:extLst>
              <a:ext uri="{FF2B5EF4-FFF2-40B4-BE49-F238E27FC236}">
                <a16:creationId xmlns:a16="http://schemas.microsoft.com/office/drawing/2014/main" id="{AA2D3800-FA0F-1540-8EAE-B251507090A4}"/>
              </a:ext>
            </a:extLst>
          </p:cNvPr>
          <p:cNvSpPr txBox="1"/>
          <p:nvPr/>
        </p:nvSpPr>
        <p:spPr>
          <a:xfrm>
            <a:off x="6775272" y="1214541"/>
            <a:ext cx="1953534" cy="382308"/>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a:t>
            </a:r>
            <a:r>
              <a:rPr lang="en-US" sz="918" err="1">
                <a:solidFill>
                  <a:prstClr val="black"/>
                </a:solidFill>
                <a:latin typeface="Calibri" panose="020F0502020204030204"/>
              </a:rPr>
              <a:t>docs.microsoft.com</a:t>
            </a:r>
            <a:r>
              <a:rPr lang="en-US" sz="918">
                <a:solidFill>
                  <a:prstClr val="black"/>
                </a:solidFill>
                <a:latin typeface="Calibri" panose="020F0502020204030204"/>
              </a:rPr>
              <a:t>/</a:t>
            </a:r>
            <a:r>
              <a:rPr lang="en-US" sz="918" err="1">
                <a:solidFill>
                  <a:prstClr val="black"/>
                </a:solidFill>
                <a:latin typeface="Calibri" panose="020F0502020204030204"/>
              </a:rPr>
              <a:t>en</a:t>
            </a:r>
            <a:r>
              <a:rPr lang="en-US" sz="918">
                <a:solidFill>
                  <a:prstClr val="black"/>
                </a:solidFill>
                <a:latin typeface="Calibri" panose="020F0502020204030204"/>
              </a:rPr>
              <a:t>-ca/azure/</a:t>
            </a:r>
            <a:r>
              <a:rPr lang="en-US" sz="918" err="1">
                <a:solidFill>
                  <a:prstClr val="black"/>
                </a:solidFill>
                <a:latin typeface="Calibri" panose="020F0502020204030204"/>
              </a:rPr>
              <a:t>aks</a:t>
            </a:r>
            <a:r>
              <a:rPr lang="en-US" sz="918">
                <a:solidFill>
                  <a:prstClr val="black"/>
                </a:solidFill>
                <a:latin typeface="Calibri" panose="020F0502020204030204"/>
              </a:rPr>
              <a:t>/ingress-internal-</a:t>
            </a:r>
            <a:r>
              <a:rPr lang="en-US" sz="918" err="1">
                <a:solidFill>
                  <a:prstClr val="black"/>
                </a:solidFill>
                <a:latin typeface="Calibri" panose="020F0502020204030204"/>
              </a:rPr>
              <a:t>ip</a:t>
            </a:r>
            <a:endParaRPr lang="en-US" sz="918">
              <a:solidFill>
                <a:prstClr val="black"/>
              </a:solidFill>
              <a:latin typeface="Calibri" panose="020F0502020204030204"/>
            </a:endParaRPr>
          </a:p>
        </p:txBody>
      </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418538"/>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Fully Secure Private Clusters</a:t>
            </a:r>
            <a:endParaRPr lang="en-US" sz="2000" spc="-50" dirty="0">
              <a:solidFill>
                <a:prstClr val="black"/>
              </a:solidFill>
              <a:latin typeface="Segoe UI Semibold"/>
            </a:endParaRPr>
          </a:p>
        </p:txBody>
      </p:sp>
    </p:spTree>
    <p:extLst>
      <p:ext uri="{BB962C8B-B14F-4D97-AF65-F5344CB8AC3E}">
        <p14:creationId xmlns:p14="http://schemas.microsoft.com/office/powerpoint/2010/main" val="1987437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1669" y="3574252"/>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55574" y="1746614"/>
            <a:ext cx="403824" cy="403824"/>
          </a:xfrm>
          <a:prstGeom prst="rect">
            <a:avLst/>
          </a:prstGeom>
        </p:spPr>
      </p:pic>
      <p:sp>
        <p:nvSpPr>
          <p:cNvPr id="19" name="Rounded Rectangle 18">
            <a:extLst>
              <a:ext uri="{FF2B5EF4-FFF2-40B4-BE49-F238E27FC236}">
                <a16:creationId xmlns:a16="http://schemas.microsoft.com/office/drawing/2014/main" id="{5F65D5D8-316C-B141-9474-78F2C9773D94}"/>
              </a:ext>
            </a:extLst>
          </p:cNvPr>
          <p:cNvSpPr/>
          <p:nvPr/>
        </p:nvSpPr>
        <p:spPr>
          <a:xfrm>
            <a:off x="5810036"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7283027"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0" name="Rounded Rectangle 29">
            <a:extLst>
              <a:ext uri="{FF2B5EF4-FFF2-40B4-BE49-F238E27FC236}">
                <a16:creationId xmlns:a16="http://schemas.microsoft.com/office/drawing/2014/main" id="{424AE5CB-170B-BA42-9256-D4B783AE4878}"/>
              </a:ext>
            </a:extLst>
          </p:cNvPr>
          <p:cNvSpPr/>
          <p:nvPr/>
        </p:nvSpPr>
        <p:spPr>
          <a:xfrm>
            <a:off x="3237440" y="2232364"/>
            <a:ext cx="5335497" cy="4053740"/>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37619" y="2510610"/>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10610" y="2510610"/>
            <a:ext cx="344833" cy="344833"/>
          </a:xfrm>
          <a:prstGeom prst="rect">
            <a:avLst/>
          </a:prstGeom>
        </p:spPr>
      </p:pic>
      <p:sp>
        <p:nvSpPr>
          <p:cNvPr id="207" name="TextBox 206">
            <a:extLst>
              <a:ext uri="{FF2B5EF4-FFF2-40B4-BE49-F238E27FC236}">
                <a16:creationId xmlns:a16="http://schemas.microsoft.com/office/drawing/2014/main" id="{D129D946-1062-2C48-9043-4A089526551F}"/>
              </a:ext>
            </a:extLst>
          </p:cNvPr>
          <p:cNvSpPr txBox="1"/>
          <p:nvPr/>
        </p:nvSpPr>
        <p:spPr>
          <a:xfrm>
            <a:off x="3872843" y="1812820"/>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5809372" y="2307723"/>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7283027" y="2303425"/>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48" name="Rounded Rectangle 247">
            <a:extLst>
              <a:ext uri="{FF2B5EF4-FFF2-40B4-BE49-F238E27FC236}">
                <a16:creationId xmlns:a16="http://schemas.microsoft.com/office/drawing/2014/main" id="{47895F58-DFAC-9E43-8262-F3EB56EF7872}"/>
              </a:ext>
            </a:extLst>
          </p:cNvPr>
          <p:cNvSpPr/>
          <p:nvPr/>
        </p:nvSpPr>
        <p:spPr>
          <a:xfrm>
            <a:off x="7524633" y="3143947"/>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371117" y="2981987"/>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603110" y="3908515"/>
            <a:ext cx="489635" cy="489635"/>
          </a:xfrm>
          <a:prstGeom prst="rect">
            <a:avLst/>
          </a:prstGeom>
        </p:spPr>
      </p:pic>
      <p:cxnSp>
        <p:nvCxnSpPr>
          <p:cNvPr id="32" name="Elbow Connector 31">
            <a:extLst>
              <a:ext uri="{FF2B5EF4-FFF2-40B4-BE49-F238E27FC236}">
                <a16:creationId xmlns:a16="http://schemas.microsoft.com/office/drawing/2014/main" id="{AF48658F-4178-3542-A7BC-B45D9AD1FEF9}"/>
              </a:ext>
            </a:extLst>
          </p:cNvPr>
          <p:cNvCxnSpPr>
            <a:cxnSpLocks/>
            <a:stCxn id="253" idx="2"/>
            <a:endCxn id="71" idx="1"/>
          </p:cNvCxnSpPr>
          <p:nvPr/>
        </p:nvCxnSpPr>
        <p:spPr>
          <a:xfrm rot="5400000" flipH="1" flipV="1">
            <a:off x="7887588" y="2848416"/>
            <a:ext cx="1510074" cy="1589396"/>
          </a:xfrm>
          <a:prstGeom prst="bentConnector4">
            <a:avLst>
              <a:gd name="adj1" fmla="val -108078"/>
              <a:gd name="adj2" fmla="val 27235"/>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685707" y="4685736"/>
            <a:ext cx="322248" cy="322248"/>
          </a:xfrm>
          <a:prstGeom prst="rect">
            <a:avLst/>
          </a:prstGeom>
        </p:spPr>
      </p:pic>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418538"/>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“Private Clusters”</a:t>
            </a:r>
            <a:endParaRPr lang="en-US" sz="2000" spc="-50" dirty="0">
              <a:solidFill>
                <a:prstClr val="black"/>
              </a:solidFill>
              <a:latin typeface="Segoe UI Semibold"/>
            </a:endParaRPr>
          </a:p>
        </p:txBody>
      </p:sp>
      <p:grpSp>
        <p:nvGrpSpPr>
          <p:cNvPr id="6" name="Group 5">
            <a:extLst>
              <a:ext uri="{FF2B5EF4-FFF2-40B4-BE49-F238E27FC236}">
                <a16:creationId xmlns:a16="http://schemas.microsoft.com/office/drawing/2014/main" id="{BAE986B7-CDF4-469B-8A7F-C5276A214B1F}"/>
              </a:ext>
            </a:extLst>
          </p:cNvPr>
          <p:cNvGrpSpPr/>
          <p:nvPr/>
        </p:nvGrpSpPr>
        <p:grpSpPr>
          <a:xfrm>
            <a:off x="8103706" y="2008378"/>
            <a:ext cx="2319365" cy="1437940"/>
            <a:chOff x="7557440" y="1957514"/>
            <a:chExt cx="2274094" cy="1409873"/>
          </a:xfrm>
        </p:grpSpPr>
        <p:sp>
          <p:nvSpPr>
            <p:cNvPr id="15" name="Rectangle: Rounded Corners 14">
              <a:extLst>
                <a:ext uri="{FF2B5EF4-FFF2-40B4-BE49-F238E27FC236}">
                  <a16:creationId xmlns:a16="http://schemas.microsoft.com/office/drawing/2014/main" id="{81C707F7-9CD1-4B9D-B668-98232F57583D}"/>
                </a:ext>
              </a:extLst>
            </p:cNvPr>
            <p:cNvSpPr/>
            <p:nvPr/>
          </p:nvSpPr>
          <p:spPr>
            <a:xfrm>
              <a:off x="8686454" y="2284903"/>
              <a:ext cx="1145080" cy="10824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dirty="0">
                <a:solidFill>
                  <a:prstClr val="white"/>
                </a:solidFill>
                <a:latin typeface="Calibri" panose="020F0502020204030204"/>
              </a:endParaRPr>
            </a:p>
          </p:txBody>
        </p:sp>
        <p:grpSp>
          <p:nvGrpSpPr>
            <p:cNvPr id="69" name="Group 68">
              <a:extLst>
                <a:ext uri="{FF2B5EF4-FFF2-40B4-BE49-F238E27FC236}">
                  <a16:creationId xmlns:a16="http://schemas.microsoft.com/office/drawing/2014/main" id="{8C54333D-BD94-4030-A006-1EF37BED84FF}"/>
                </a:ext>
              </a:extLst>
            </p:cNvPr>
            <p:cNvGrpSpPr/>
            <p:nvPr/>
          </p:nvGrpSpPr>
          <p:grpSpPr>
            <a:xfrm>
              <a:off x="8865027" y="2453432"/>
              <a:ext cx="771836" cy="733219"/>
              <a:chOff x="606740" y="595647"/>
              <a:chExt cx="1299453" cy="1234440"/>
            </a:xfrm>
          </p:grpSpPr>
          <p:sp>
            <p:nvSpPr>
              <p:cNvPr id="71" name="Rectangle: Rounded Corners 149">
                <a:extLst>
                  <a:ext uri="{FF2B5EF4-FFF2-40B4-BE49-F238E27FC236}">
                    <a16:creationId xmlns:a16="http://schemas.microsoft.com/office/drawing/2014/main" id="{45C8F5FF-FB4B-49F8-8DDC-A490F58AE4BC}"/>
                  </a:ext>
                </a:extLst>
              </p:cNvPr>
              <p:cNvSpPr/>
              <p:nvPr/>
            </p:nvSpPr>
            <p:spPr bwMode="auto">
              <a:xfrm>
                <a:off x="606740" y="595647"/>
                <a:ext cx="1299453" cy="1234440"/>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72" name="Group 71">
                <a:extLst>
                  <a:ext uri="{FF2B5EF4-FFF2-40B4-BE49-F238E27FC236}">
                    <a16:creationId xmlns:a16="http://schemas.microsoft.com/office/drawing/2014/main" id="{7A2E773C-F997-4C6E-BF5D-77FC0D43F450}"/>
                  </a:ext>
                </a:extLst>
              </p:cNvPr>
              <p:cNvGrpSpPr/>
              <p:nvPr/>
            </p:nvGrpSpPr>
            <p:grpSpPr>
              <a:xfrm>
                <a:off x="816058" y="889811"/>
                <a:ext cx="880817" cy="646113"/>
                <a:chOff x="9196711" y="2690054"/>
                <a:chExt cx="1673497" cy="1292225"/>
              </a:xfrm>
            </p:grpSpPr>
            <p:grpSp>
              <p:nvGrpSpPr>
                <p:cNvPr id="73" name="Group 4">
                  <a:extLst>
                    <a:ext uri="{FF2B5EF4-FFF2-40B4-BE49-F238E27FC236}">
                      <a16:creationId xmlns:a16="http://schemas.microsoft.com/office/drawing/2014/main" id="{97866D82-6CBA-4962-9647-CA44C7C91FA8}"/>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85" name="Freeform 5">
                    <a:extLst>
                      <a:ext uri="{FF2B5EF4-FFF2-40B4-BE49-F238E27FC236}">
                        <a16:creationId xmlns:a16="http://schemas.microsoft.com/office/drawing/2014/main" id="{089A8F57-7237-4048-9A7C-DB6A14C06882}"/>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86" name="Freeform 6">
                    <a:extLst>
                      <a:ext uri="{FF2B5EF4-FFF2-40B4-BE49-F238E27FC236}">
                        <a16:creationId xmlns:a16="http://schemas.microsoft.com/office/drawing/2014/main" id="{C4CE58F4-EBF4-4DD6-A2BC-544E194D9588}"/>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77" name="Group 76">
                  <a:extLst>
                    <a:ext uri="{FF2B5EF4-FFF2-40B4-BE49-F238E27FC236}">
                      <a16:creationId xmlns:a16="http://schemas.microsoft.com/office/drawing/2014/main" id="{17E86B52-FC1E-4DE8-90DC-0448529A9768}"/>
                    </a:ext>
                  </a:extLst>
                </p:cNvPr>
                <p:cNvGrpSpPr/>
                <p:nvPr/>
              </p:nvGrpSpPr>
              <p:grpSpPr>
                <a:xfrm>
                  <a:off x="10267693" y="2983633"/>
                  <a:ext cx="602515" cy="602515"/>
                  <a:chOff x="7211505" y="4977353"/>
                  <a:chExt cx="989814" cy="989814"/>
                </a:xfrm>
              </p:grpSpPr>
              <p:sp>
                <p:nvSpPr>
                  <p:cNvPr id="78" name="Oval 77">
                    <a:extLst>
                      <a:ext uri="{FF2B5EF4-FFF2-40B4-BE49-F238E27FC236}">
                        <a16:creationId xmlns:a16="http://schemas.microsoft.com/office/drawing/2014/main" id="{AF7CF328-4A6C-4B44-8120-7E4089F69E7A}"/>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2" name="Processing_E9F5" title="Icon of two interlocked gears">
                    <a:extLst>
                      <a:ext uri="{FF2B5EF4-FFF2-40B4-BE49-F238E27FC236}">
                        <a16:creationId xmlns:a16="http://schemas.microsoft.com/office/drawing/2014/main" id="{A49AC0BD-F6E1-4B63-90CC-85E341E919EC}"/>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grpSp>
        <p:pic>
          <p:nvPicPr>
            <p:cNvPr id="87" name="Graphic 86">
              <a:extLst>
                <a:ext uri="{FF2B5EF4-FFF2-40B4-BE49-F238E27FC236}">
                  <a16:creationId xmlns:a16="http://schemas.microsoft.com/office/drawing/2014/main" id="{27A80B7F-0249-4566-925F-B02015D4C04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557440" y="2664090"/>
              <a:ext cx="273898" cy="273898"/>
            </a:xfrm>
            <a:prstGeom prst="rect">
              <a:avLst/>
            </a:prstGeom>
          </p:spPr>
        </p:pic>
        <p:sp>
          <p:nvSpPr>
            <p:cNvPr id="88" name="Can 2">
              <a:extLst>
                <a:ext uri="{FF2B5EF4-FFF2-40B4-BE49-F238E27FC236}">
                  <a16:creationId xmlns:a16="http://schemas.microsoft.com/office/drawing/2014/main" id="{8528D429-BC4C-44CC-BE84-234648CEE01C}"/>
                </a:ext>
              </a:extLst>
            </p:cNvPr>
            <p:cNvSpPr/>
            <p:nvPr/>
          </p:nvSpPr>
          <p:spPr>
            <a:xfrm rot="16200000">
              <a:off x="8401864" y="2328619"/>
              <a:ext cx="68225" cy="949620"/>
            </a:xfrm>
            <a:prstGeom prst="ca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89" name="Straight Arrow Connector 88">
              <a:extLst>
                <a:ext uri="{FF2B5EF4-FFF2-40B4-BE49-F238E27FC236}">
                  <a16:creationId xmlns:a16="http://schemas.microsoft.com/office/drawing/2014/main" id="{AA7A807C-AE51-4A89-B013-7C677084134B}"/>
                </a:ext>
              </a:extLst>
            </p:cNvPr>
            <p:cNvCxnSpPr>
              <a:cxnSpLocks/>
              <a:stCxn id="87" idx="3"/>
            </p:cNvCxnSpPr>
            <p:nvPr/>
          </p:nvCxnSpPr>
          <p:spPr>
            <a:xfrm>
              <a:off x="7831338" y="2801039"/>
              <a:ext cx="1202529" cy="4977"/>
            </a:xfrm>
            <a:prstGeom prst="straightConnector1">
              <a:avLst/>
            </a:prstGeom>
            <a:ln w="190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83FC063-3284-4E34-BFE9-6D1A3DB470F5}"/>
                </a:ext>
              </a:extLst>
            </p:cNvPr>
            <p:cNvSpPr txBox="1"/>
            <p:nvPr/>
          </p:nvSpPr>
          <p:spPr>
            <a:xfrm>
              <a:off x="8890741" y="1957514"/>
              <a:ext cx="722314" cy="369332"/>
            </a:xfrm>
            <a:prstGeom prst="rect">
              <a:avLst/>
            </a:prstGeom>
            <a:noFill/>
          </p:spPr>
          <p:txBody>
            <a:bodyPr wrap="none" rtlCol="0">
              <a:spAutoFit/>
            </a:bodyPr>
            <a:lstStyle/>
            <a:p>
              <a:pPr defTabSz="932563"/>
              <a:r>
                <a:rPr lang="en-US" dirty="0">
                  <a:solidFill>
                    <a:prstClr val="black"/>
                  </a:solidFill>
                  <a:latin typeface="Calibri" panose="020F0502020204030204"/>
                </a:rPr>
                <a:t>Azure</a:t>
              </a:r>
              <a:endParaRPr lang="en-CA" dirty="0">
                <a:solidFill>
                  <a:prstClr val="black"/>
                </a:solidFill>
                <a:latin typeface="Calibri" panose="020F0502020204030204"/>
              </a:endParaRPr>
            </a:p>
          </p:txBody>
        </p:sp>
      </p:grpSp>
      <p:sp>
        <p:nvSpPr>
          <p:cNvPr id="13" name="TextBox 12">
            <a:extLst>
              <a:ext uri="{FF2B5EF4-FFF2-40B4-BE49-F238E27FC236}">
                <a16:creationId xmlns:a16="http://schemas.microsoft.com/office/drawing/2014/main" id="{A4436FF2-382F-4A53-AFAA-1659BCC4A287}"/>
              </a:ext>
            </a:extLst>
          </p:cNvPr>
          <p:cNvSpPr txBox="1"/>
          <p:nvPr/>
        </p:nvSpPr>
        <p:spPr>
          <a:xfrm>
            <a:off x="8996291" y="3468881"/>
            <a:ext cx="1953534" cy="382308"/>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https://docs.microsoft.com/en-us/azure/aks/private-clusters</a:t>
            </a:r>
          </a:p>
        </p:txBody>
      </p:sp>
      <p:sp>
        <p:nvSpPr>
          <p:cNvPr id="17" name="TextBox 16">
            <a:extLst>
              <a:ext uri="{FF2B5EF4-FFF2-40B4-BE49-F238E27FC236}">
                <a16:creationId xmlns:a16="http://schemas.microsoft.com/office/drawing/2014/main" id="{4F52CBF3-3DF2-4BB8-8AA9-3DF8DDF816C8}"/>
              </a:ext>
            </a:extLst>
          </p:cNvPr>
          <p:cNvSpPr txBox="1"/>
          <p:nvPr/>
        </p:nvSpPr>
        <p:spPr>
          <a:xfrm>
            <a:off x="8651415" y="3865960"/>
            <a:ext cx="3155337" cy="1107426"/>
          </a:xfrm>
          <a:prstGeom prst="rect">
            <a:avLst/>
          </a:prstGeom>
          <a:noFill/>
        </p:spPr>
        <p:txBody>
          <a:bodyPr wrap="square" rtlCol="0">
            <a:spAutoFit/>
          </a:bodyPr>
          <a:lstStyle/>
          <a:p>
            <a:pPr defTabSz="932563"/>
            <a:r>
              <a:rPr lang="en-US" dirty="0">
                <a:solidFill>
                  <a:prstClr val="black"/>
                </a:solidFill>
                <a:latin typeface="Calibri" panose="020F0502020204030204"/>
              </a:rPr>
              <a:t>* Requires the ability to resolve to Azure DNS </a:t>
            </a:r>
          </a:p>
          <a:p>
            <a:pPr marL="291436" indent="-291436" defTabSz="932563">
              <a:buFont typeface="Arial" panose="020B0604020202020204" pitchFamily="34" charset="0"/>
              <a:buChar char="•"/>
            </a:pPr>
            <a:r>
              <a:rPr lang="en-US" sz="1428" dirty="0">
                <a:solidFill>
                  <a:prstClr val="black"/>
                </a:solidFill>
                <a:latin typeface="Calibri" panose="020F0502020204030204"/>
              </a:rPr>
              <a:t>(conditional forwarder or using Azure Private DNS Zone Linked)</a:t>
            </a:r>
            <a:endParaRPr lang="en-CA" sz="1428" dirty="0">
              <a:solidFill>
                <a:prstClr val="black"/>
              </a:solidFill>
              <a:latin typeface="Calibri" panose="020F0502020204030204"/>
            </a:endParaRPr>
          </a:p>
        </p:txBody>
      </p:sp>
    </p:spTree>
    <p:extLst>
      <p:ext uri="{BB962C8B-B14F-4D97-AF65-F5344CB8AC3E}">
        <p14:creationId xmlns:p14="http://schemas.microsoft.com/office/powerpoint/2010/main" val="12315934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loud 13">
            <a:extLst>
              <a:ext uri="{FF2B5EF4-FFF2-40B4-BE49-F238E27FC236}">
                <a16:creationId xmlns:a16="http://schemas.microsoft.com/office/drawing/2014/main" id="{5A5469E8-8939-4828-9E17-8EEF97D01B0E}"/>
              </a:ext>
            </a:extLst>
          </p:cNvPr>
          <p:cNvSpPr/>
          <p:nvPr/>
        </p:nvSpPr>
        <p:spPr>
          <a:xfrm>
            <a:off x="5474737" y="986507"/>
            <a:ext cx="1747259" cy="113886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1669" y="3574252"/>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55574" y="1746614"/>
            <a:ext cx="403824" cy="403824"/>
          </a:xfrm>
          <a:prstGeom prst="rect">
            <a:avLst/>
          </a:prstGeom>
        </p:spPr>
      </p:pic>
      <p:sp>
        <p:nvSpPr>
          <p:cNvPr id="19" name="Rounded Rectangle 18">
            <a:extLst>
              <a:ext uri="{FF2B5EF4-FFF2-40B4-BE49-F238E27FC236}">
                <a16:creationId xmlns:a16="http://schemas.microsoft.com/office/drawing/2014/main" id="{5F65D5D8-316C-B141-9474-78F2C9773D94}"/>
              </a:ext>
            </a:extLst>
          </p:cNvPr>
          <p:cNvSpPr/>
          <p:nvPr/>
        </p:nvSpPr>
        <p:spPr>
          <a:xfrm>
            <a:off x="5810036"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7283027"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0" name="Rounded Rectangle 29">
            <a:extLst>
              <a:ext uri="{FF2B5EF4-FFF2-40B4-BE49-F238E27FC236}">
                <a16:creationId xmlns:a16="http://schemas.microsoft.com/office/drawing/2014/main" id="{424AE5CB-170B-BA42-9256-D4B783AE4878}"/>
              </a:ext>
            </a:extLst>
          </p:cNvPr>
          <p:cNvSpPr/>
          <p:nvPr/>
        </p:nvSpPr>
        <p:spPr>
          <a:xfrm>
            <a:off x="3237440" y="2232364"/>
            <a:ext cx="5335497" cy="4053740"/>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47" name="Graphic 46">
            <a:extLst>
              <a:ext uri="{FF2B5EF4-FFF2-40B4-BE49-F238E27FC236}">
                <a16:creationId xmlns:a16="http://schemas.microsoft.com/office/drawing/2014/main" id="{ADCF2EC2-2D8F-AD4F-86CB-FD12AED69D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97359" y="2780783"/>
            <a:ext cx="509937" cy="509937"/>
          </a:xfrm>
          <a:prstGeom prst="rect">
            <a:avLst/>
          </a:prstGeom>
        </p:spPr>
      </p:pic>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37619" y="2510610"/>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110610" y="2510610"/>
            <a:ext cx="344833" cy="344833"/>
          </a:xfrm>
          <a:prstGeom prst="rect">
            <a:avLst/>
          </a:prstGeom>
        </p:spPr>
      </p:pic>
      <p:sp>
        <p:nvSpPr>
          <p:cNvPr id="205" name="TextBox 204">
            <a:extLst>
              <a:ext uri="{FF2B5EF4-FFF2-40B4-BE49-F238E27FC236}">
                <a16:creationId xmlns:a16="http://schemas.microsoft.com/office/drawing/2014/main" id="{2B23A227-DCE4-FF4F-B8B8-FB13854A0E82}"/>
              </a:ext>
            </a:extLst>
          </p:cNvPr>
          <p:cNvSpPr txBox="1"/>
          <p:nvPr/>
        </p:nvSpPr>
        <p:spPr>
          <a:xfrm>
            <a:off x="6013049" y="2607199"/>
            <a:ext cx="670642" cy="262241"/>
          </a:xfrm>
          <a:prstGeom prst="rect">
            <a:avLst/>
          </a:prstGeom>
          <a:noFill/>
        </p:spPr>
        <p:txBody>
          <a:bodyPr wrap="none" rtlCol="0">
            <a:spAutoFit/>
          </a:bodyPr>
          <a:lstStyle/>
          <a:p>
            <a:pPr algn="ctr" defTabSz="932597">
              <a:defRPr/>
            </a:pPr>
            <a:r>
              <a:rPr lang="en-US" sz="1071" dirty="0">
                <a:solidFill>
                  <a:prstClr val="black"/>
                </a:solidFill>
                <a:latin typeface="Calibri" panose="020F0502020204030204"/>
              </a:rPr>
              <a:t>Public IP</a:t>
            </a:r>
          </a:p>
        </p:txBody>
      </p:sp>
      <p:sp>
        <p:nvSpPr>
          <p:cNvPr id="207" name="TextBox 206">
            <a:extLst>
              <a:ext uri="{FF2B5EF4-FFF2-40B4-BE49-F238E27FC236}">
                <a16:creationId xmlns:a16="http://schemas.microsoft.com/office/drawing/2014/main" id="{D129D946-1062-2C48-9043-4A089526551F}"/>
              </a:ext>
            </a:extLst>
          </p:cNvPr>
          <p:cNvSpPr txBox="1"/>
          <p:nvPr/>
        </p:nvSpPr>
        <p:spPr>
          <a:xfrm>
            <a:off x="3872843" y="1812820"/>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5809372" y="2307723"/>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7283027" y="2303425"/>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48" name="Rounded Rectangle 247">
            <a:extLst>
              <a:ext uri="{FF2B5EF4-FFF2-40B4-BE49-F238E27FC236}">
                <a16:creationId xmlns:a16="http://schemas.microsoft.com/office/drawing/2014/main" id="{47895F58-DFAC-9E43-8262-F3EB56EF7872}"/>
              </a:ext>
            </a:extLst>
          </p:cNvPr>
          <p:cNvSpPr/>
          <p:nvPr/>
        </p:nvSpPr>
        <p:spPr>
          <a:xfrm>
            <a:off x="7524633" y="3143947"/>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371117" y="2981987"/>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603110" y="3908515"/>
            <a:ext cx="489635" cy="489635"/>
          </a:xfrm>
          <a:prstGeom prst="rect">
            <a:avLst/>
          </a:prstGeom>
        </p:spPr>
      </p:pic>
      <p:cxnSp>
        <p:nvCxnSpPr>
          <p:cNvPr id="32" name="Elbow Connector 31">
            <a:extLst>
              <a:ext uri="{FF2B5EF4-FFF2-40B4-BE49-F238E27FC236}">
                <a16:creationId xmlns:a16="http://schemas.microsoft.com/office/drawing/2014/main" id="{AF48658F-4178-3542-A7BC-B45D9AD1FEF9}"/>
              </a:ext>
            </a:extLst>
          </p:cNvPr>
          <p:cNvCxnSpPr>
            <a:cxnSpLocks/>
            <a:stCxn id="253" idx="2"/>
            <a:endCxn id="50" idx="2"/>
          </p:cNvCxnSpPr>
          <p:nvPr/>
        </p:nvCxnSpPr>
        <p:spPr>
          <a:xfrm rot="5400000" flipH="1">
            <a:off x="5847776" y="2397999"/>
            <a:ext cx="2504703" cy="1495600"/>
          </a:xfrm>
          <a:prstGeom prst="bentConnector3">
            <a:avLst>
              <a:gd name="adj1" fmla="val -66950"/>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7685707" y="4685736"/>
            <a:ext cx="322248" cy="322248"/>
          </a:xfrm>
          <a:prstGeom prst="rect">
            <a:avLst/>
          </a:prstGeom>
        </p:spPr>
      </p:pic>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5958727" y="1145633"/>
            <a:ext cx="787201" cy="747815"/>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6085531" y="1323835"/>
            <a:ext cx="533594" cy="391411"/>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418538"/>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“Public Clusters” and Outbound Type: Load Balancer</a:t>
            </a:r>
            <a:endParaRPr lang="en-US" sz="2000" spc="-50" dirty="0">
              <a:solidFill>
                <a:prstClr val="black"/>
              </a:solidFill>
              <a:latin typeface="Segoe UI Semibold"/>
            </a:endParaRPr>
          </a:p>
        </p:txBody>
      </p:sp>
      <p:sp>
        <p:nvSpPr>
          <p:cNvPr id="18" name="TextBox 17">
            <a:extLst>
              <a:ext uri="{FF2B5EF4-FFF2-40B4-BE49-F238E27FC236}">
                <a16:creationId xmlns:a16="http://schemas.microsoft.com/office/drawing/2014/main" id="{E3CC6515-6C9C-47C8-9AD8-C9F02B350295}"/>
              </a:ext>
            </a:extLst>
          </p:cNvPr>
          <p:cNvSpPr txBox="1"/>
          <p:nvPr/>
        </p:nvSpPr>
        <p:spPr>
          <a:xfrm>
            <a:off x="7304254" y="1317051"/>
            <a:ext cx="1594958" cy="376684"/>
          </a:xfrm>
          <a:prstGeom prst="rect">
            <a:avLst/>
          </a:prstGeom>
          <a:noFill/>
        </p:spPr>
        <p:txBody>
          <a:bodyPr wrap="none" rtlCol="0">
            <a:spAutoFit/>
          </a:bodyPr>
          <a:lstStyle/>
          <a:p>
            <a:pPr defTabSz="932563"/>
            <a:r>
              <a:rPr lang="en-US" dirty="0">
                <a:solidFill>
                  <a:prstClr val="black"/>
                </a:solidFill>
                <a:latin typeface="Calibri" panose="020F0502020204030204"/>
              </a:rPr>
              <a:t>Public Internet</a:t>
            </a:r>
            <a:endParaRPr lang="en-CA" dirty="0">
              <a:solidFill>
                <a:prstClr val="black"/>
              </a:solidFill>
              <a:latin typeface="Calibri" panose="020F0502020204030204"/>
            </a:endParaRPr>
          </a:p>
        </p:txBody>
      </p:sp>
    </p:spTree>
    <p:extLst>
      <p:ext uri="{BB962C8B-B14F-4D97-AF65-F5344CB8AC3E}">
        <p14:creationId xmlns:p14="http://schemas.microsoft.com/office/powerpoint/2010/main" val="2936801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65737598-33C1-44ED-B544-2A6E6A4E5588}"/>
              </a:ext>
            </a:extLst>
          </p:cNvPr>
          <p:cNvSpPr/>
          <p:nvPr/>
        </p:nvSpPr>
        <p:spPr>
          <a:xfrm>
            <a:off x="7488808" y="5273941"/>
            <a:ext cx="716047" cy="716047"/>
          </a:xfrm>
          <a:prstGeom prst="ellipse">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sp>
        <p:nvSpPr>
          <p:cNvPr id="25" name="Oval 24">
            <a:extLst>
              <a:ext uri="{FF2B5EF4-FFF2-40B4-BE49-F238E27FC236}">
                <a16:creationId xmlns:a16="http://schemas.microsoft.com/office/drawing/2014/main" id="{180BB391-1A6A-478D-9E8F-08F9208835E8}"/>
              </a:ext>
            </a:extLst>
          </p:cNvPr>
          <p:cNvSpPr/>
          <p:nvPr/>
        </p:nvSpPr>
        <p:spPr>
          <a:xfrm>
            <a:off x="4668707" y="3752053"/>
            <a:ext cx="716047" cy="716047"/>
          </a:xfrm>
          <a:prstGeom prst="ellipse">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sp>
        <p:nvSpPr>
          <p:cNvPr id="26" name="Oval 25">
            <a:extLst>
              <a:ext uri="{FF2B5EF4-FFF2-40B4-BE49-F238E27FC236}">
                <a16:creationId xmlns:a16="http://schemas.microsoft.com/office/drawing/2014/main" id="{CBBF753E-C35D-4100-93A4-61A453AF2FED}"/>
              </a:ext>
            </a:extLst>
          </p:cNvPr>
          <p:cNvSpPr/>
          <p:nvPr/>
        </p:nvSpPr>
        <p:spPr>
          <a:xfrm>
            <a:off x="3682987" y="3752053"/>
            <a:ext cx="716047" cy="716047"/>
          </a:xfrm>
          <a:prstGeom prst="ellipse">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sp>
        <p:nvSpPr>
          <p:cNvPr id="14" name="Cloud 13">
            <a:extLst>
              <a:ext uri="{FF2B5EF4-FFF2-40B4-BE49-F238E27FC236}">
                <a16:creationId xmlns:a16="http://schemas.microsoft.com/office/drawing/2014/main" id="{5A5469E8-8939-4828-9E17-8EEF97D01B0E}"/>
              </a:ext>
            </a:extLst>
          </p:cNvPr>
          <p:cNvSpPr/>
          <p:nvPr/>
        </p:nvSpPr>
        <p:spPr>
          <a:xfrm>
            <a:off x="5474737" y="986507"/>
            <a:ext cx="1747259" cy="113886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1669" y="3574252"/>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55574" y="1746614"/>
            <a:ext cx="403824" cy="403824"/>
          </a:xfrm>
          <a:prstGeom prst="rect">
            <a:avLst/>
          </a:prstGeom>
        </p:spPr>
      </p:pic>
      <p:sp>
        <p:nvSpPr>
          <p:cNvPr id="19" name="Rounded Rectangle 18">
            <a:extLst>
              <a:ext uri="{FF2B5EF4-FFF2-40B4-BE49-F238E27FC236}">
                <a16:creationId xmlns:a16="http://schemas.microsoft.com/office/drawing/2014/main" id="{5F65D5D8-316C-B141-9474-78F2C9773D94}"/>
              </a:ext>
            </a:extLst>
          </p:cNvPr>
          <p:cNvSpPr/>
          <p:nvPr/>
        </p:nvSpPr>
        <p:spPr>
          <a:xfrm>
            <a:off x="5810036"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7283027" y="2579912"/>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0" name="Rounded Rectangle 29">
            <a:extLst>
              <a:ext uri="{FF2B5EF4-FFF2-40B4-BE49-F238E27FC236}">
                <a16:creationId xmlns:a16="http://schemas.microsoft.com/office/drawing/2014/main" id="{424AE5CB-170B-BA42-9256-D4B783AE4878}"/>
              </a:ext>
            </a:extLst>
          </p:cNvPr>
          <p:cNvSpPr/>
          <p:nvPr/>
        </p:nvSpPr>
        <p:spPr>
          <a:xfrm>
            <a:off x="3237440" y="2232364"/>
            <a:ext cx="5335497" cy="4053740"/>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37619" y="2510610"/>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10610" y="2510610"/>
            <a:ext cx="344833" cy="344833"/>
          </a:xfrm>
          <a:prstGeom prst="rect">
            <a:avLst/>
          </a:prstGeom>
        </p:spPr>
      </p:pic>
      <p:sp>
        <p:nvSpPr>
          <p:cNvPr id="207" name="TextBox 206">
            <a:extLst>
              <a:ext uri="{FF2B5EF4-FFF2-40B4-BE49-F238E27FC236}">
                <a16:creationId xmlns:a16="http://schemas.microsoft.com/office/drawing/2014/main" id="{D129D946-1062-2C48-9043-4A089526551F}"/>
              </a:ext>
            </a:extLst>
          </p:cNvPr>
          <p:cNvSpPr txBox="1"/>
          <p:nvPr/>
        </p:nvSpPr>
        <p:spPr>
          <a:xfrm>
            <a:off x="3872843" y="1812820"/>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5809372" y="2307723"/>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7283027" y="2303425"/>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48" name="Rounded Rectangle 247">
            <a:extLst>
              <a:ext uri="{FF2B5EF4-FFF2-40B4-BE49-F238E27FC236}">
                <a16:creationId xmlns:a16="http://schemas.microsoft.com/office/drawing/2014/main" id="{47895F58-DFAC-9E43-8262-F3EB56EF7872}"/>
              </a:ext>
            </a:extLst>
          </p:cNvPr>
          <p:cNvSpPr/>
          <p:nvPr/>
        </p:nvSpPr>
        <p:spPr>
          <a:xfrm>
            <a:off x="7524633" y="3143947"/>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371117" y="2981987"/>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603110" y="3908515"/>
            <a:ext cx="489635" cy="489635"/>
          </a:xfrm>
          <a:prstGeom prst="rect">
            <a:avLst/>
          </a:prstGeom>
        </p:spPr>
      </p:pic>
      <p:cxnSp>
        <p:nvCxnSpPr>
          <p:cNvPr id="32" name="Elbow Connector 31">
            <a:extLst>
              <a:ext uri="{FF2B5EF4-FFF2-40B4-BE49-F238E27FC236}">
                <a16:creationId xmlns:a16="http://schemas.microsoft.com/office/drawing/2014/main" id="{AF48658F-4178-3542-A7BC-B45D9AD1FEF9}"/>
              </a:ext>
            </a:extLst>
          </p:cNvPr>
          <p:cNvCxnSpPr>
            <a:cxnSpLocks/>
            <a:stCxn id="253" idx="2"/>
            <a:endCxn id="69" idx="2"/>
          </p:cNvCxnSpPr>
          <p:nvPr/>
        </p:nvCxnSpPr>
        <p:spPr>
          <a:xfrm rot="5400000" flipH="1">
            <a:off x="6437234" y="2987456"/>
            <a:ext cx="4581" cy="2816807"/>
          </a:xfrm>
          <a:prstGeom prst="bentConnector3">
            <a:avLst>
              <a:gd name="adj1" fmla="val -35819056"/>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685707" y="4685736"/>
            <a:ext cx="322248" cy="322248"/>
          </a:xfrm>
          <a:prstGeom prst="rect">
            <a:avLst/>
          </a:prstGeom>
        </p:spPr>
      </p:pic>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5958727" y="1145633"/>
            <a:ext cx="787201" cy="747815"/>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6085531" y="1323835"/>
            <a:ext cx="533594" cy="391411"/>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418538"/>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“Public Clusters” and Outbound Type: </a:t>
            </a:r>
            <a:r>
              <a:rPr lang="en-US" sz="2800" spc="-50" dirty="0" err="1">
                <a:solidFill>
                  <a:prstClr val="black"/>
                </a:solidFill>
                <a:latin typeface="Segoe UI Semibold"/>
              </a:rPr>
              <a:t>UserDefinedRoute</a:t>
            </a:r>
            <a:endParaRPr lang="en-US" sz="2000" spc="-50" dirty="0">
              <a:solidFill>
                <a:prstClr val="black"/>
              </a:solidFill>
              <a:latin typeface="Segoe UI Semibold"/>
            </a:endParaRPr>
          </a:p>
        </p:txBody>
      </p:sp>
      <p:sp>
        <p:nvSpPr>
          <p:cNvPr id="18" name="TextBox 17">
            <a:extLst>
              <a:ext uri="{FF2B5EF4-FFF2-40B4-BE49-F238E27FC236}">
                <a16:creationId xmlns:a16="http://schemas.microsoft.com/office/drawing/2014/main" id="{E3CC6515-6C9C-47C8-9AD8-C9F02B350295}"/>
              </a:ext>
            </a:extLst>
          </p:cNvPr>
          <p:cNvSpPr txBox="1"/>
          <p:nvPr/>
        </p:nvSpPr>
        <p:spPr>
          <a:xfrm>
            <a:off x="7304254" y="1317051"/>
            <a:ext cx="1594958" cy="376684"/>
          </a:xfrm>
          <a:prstGeom prst="rect">
            <a:avLst/>
          </a:prstGeom>
          <a:noFill/>
        </p:spPr>
        <p:txBody>
          <a:bodyPr wrap="none" rtlCol="0">
            <a:spAutoFit/>
          </a:bodyPr>
          <a:lstStyle/>
          <a:p>
            <a:pPr defTabSz="932563"/>
            <a:r>
              <a:rPr lang="en-US" dirty="0">
                <a:solidFill>
                  <a:prstClr val="black"/>
                </a:solidFill>
                <a:latin typeface="Calibri" panose="020F0502020204030204"/>
              </a:rPr>
              <a:t>Public Internet</a:t>
            </a:r>
            <a:endParaRPr lang="en-CA" dirty="0">
              <a:solidFill>
                <a:prstClr val="black"/>
              </a:solidFill>
              <a:latin typeface="Calibri" panose="020F0502020204030204"/>
            </a:endParaRPr>
          </a:p>
        </p:txBody>
      </p:sp>
      <p:grpSp>
        <p:nvGrpSpPr>
          <p:cNvPr id="3" name="Group 2">
            <a:extLst>
              <a:ext uri="{FF2B5EF4-FFF2-40B4-BE49-F238E27FC236}">
                <a16:creationId xmlns:a16="http://schemas.microsoft.com/office/drawing/2014/main" id="{0CA2FF26-82F2-4C21-ABF2-00BD4C7A44CD}"/>
              </a:ext>
            </a:extLst>
          </p:cNvPr>
          <p:cNvGrpSpPr/>
          <p:nvPr/>
        </p:nvGrpSpPr>
        <p:grpSpPr>
          <a:xfrm>
            <a:off x="3374943" y="2345233"/>
            <a:ext cx="2128971" cy="3338415"/>
            <a:chOff x="3165197" y="2413077"/>
            <a:chExt cx="2087416" cy="3273253"/>
          </a:xfrm>
        </p:grpSpPr>
        <p:sp>
          <p:nvSpPr>
            <p:cNvPr id="61" name="Rounded Rectangle 16">
              <a:extLst>
                <a:ext uri="{FF2B5EF4-FFF2-40B4-BE49-F238E27FC236}">
                  <a16:creationId xmlns:a16="http://schemas.microsoft.com/office/drawing/2014/main" id="{2F89B168-1955-4063-9B85-00D459BCFAE1}"/>
                </a:ext>
              </a:extLst>
            </p:cNvPr>
            <p:cNvSpPr/>
            <p:nvPr/>
          </p:nvSpPr>
          <p:spPr>
            <a:xfrm>
              <a:off x="3332697" y="2659183"/>
              <a:ext cx="1919916" cy="3027147"/>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63" name="Straight Connector 62">
              <a:extLst>
                <a:ext uri="{FF2B5EF4-FFF2-40B4-BE49-F238E27FC236}">
                  <a16:creationId xmlns:a16="http://schemas.microsoft.com/office/drawing/2014/main" id="{4E99C6F4-E79A-4DFB-B415-7252C7917F90}"/>
                </a:ext>
              </a:extLst>
            </p:cNvPr>
            <p:cNvCxnSpPr>
              <a:cxnSpLocks/>
            </p:cNvCxnSpPr>
            <p:nvPr/>
          </p:nvCxnSpPr>
          <p:spPr>
            <a:xfrm>
              <a:off x="4067792" y="4205036"/>
              <a:ext cx="444080"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B220B828-858F-4087-B517-0D72DCC75B06}"/>
                </a:ext>
              </a:extLst>
            </p:cNvPr>
            <p:cNvSpPr txBox="1"/>
            <p:nvPr/>
          </p:nvSpPr>
          <p:spPr>
            <a:xfrm>
              <a:off x="3428907" y="3773703"/>
              <a:ext cx="771365" cy="257122"/>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IP Address</a:t>
              </a:r>
            </a:p>
          </p:txBody>
        </p:sp>
        <p:sp>
          <p:nvSpPr>
            <p:cNvPr id="67" name="TextBox 66">
              <a:extLst>
                <a:ext uri="{FF2B5EF4-FFF2-40B4-BE49-F238E27FC236}">
                  <a16:creationId xmlns:a16="http://schemas.microsoft.com/office/drawing/2014/main" id="{50D10105-924F-4E19-B44F-514D0F81253A}"/>
                </a:ext>
              </a:extLst>
            </p:cNvPr>
            <p:cNvSpPr txBox="1"/>
            <p:nvPr/>
          </p:nvSpPr>
          <p:spPr>
            <a:xfrm>
              <a:off x="3332697" y="2413077"/>
              <a:ext cx="1161921" cy="280718"/>
            </a:xfrm>
            <a:prstGeom prst="rect">
              <a:avLst/>
            </a:prstGeom>
            <a:noFill/>
          </p:spPr>
          <p:txBody>
            <a:bodyPr wrap="none" rtlCol="0">
              <a:spAutoFit/>
            </a:bodyPr>
            <a:lstStyle/>
            <a:p>
              <a:pPr defTabSz="932597">
                <a:defRPr/>
              </a:pPr>
              <a:r>
                <a:rPr lang="en-US" sz="1224">
                  <a:solidFill>
                    <a:prstClr val="black"/>
                  </a:solidFill>
                  <a:latin typeface="Calibri" panose="020F0502020204030204"/>
                </a:rPr>
                <a:t>Firewall Subnet</a:t>
              </a:r>
            </a:p>
          </p:txBody>
        </p:sp>
        <p:sp>
          <p:nvSpPr>
            <p:cNvPr id="68" name="TextBox 67">
              <a:extLst>
                <a:ext uri="{FF2B5EF4-FFF2-40B4-BE49-F238E27FC236}">
                  <a16:creationId xmlns:a16="http://schemas.microsoft.com/office/drawing/2014/main" id="{0BE5BA15-D7B7-4C60-BFC6-ECB4AA9087B9}"/>
                </a:ext>
              </a:extLst>
            </p:cNvPr>
            <p:cNvSpPr txBox="1"/>
            <p:nvPr/>
          </p:nvSpPr>
          <p:spPr>
            <a:xfrm>
              <a:off x="3463743" y="4947446"/>
              <a:ext cx="1075313" cy="257122"/>
            </a:xfrm>
            <a:prstGeom prst="rect">
              <a:avLst/>
            </a:prstGeom>
            <a:noFill/>
          </p:spPr>
          <p:txBody>
            <a:bodyPr wrap="square" rtlCol="0">
              <a:spAutoFit/>
            </a:bodyPr>
            <a:lstStyle/>
            <a:p>
              <a:pPr algn="r" defTabSz="932597">
                <a:defRPr/>
              </a:pPr>
              <a:r>
                <a:rPr lang="en-US" sz="1071">
                  <a:solidFill>
                    <a:prstClr val="black"/>
                  </a:solidFill>
                  <a:latin typeface="Calibri" panose="020F0502020204030204"/>
                </a:rPr>
                <a:t>Private IP</a:t>
              </a:r>
            </a:p>
          </p:txBody>
        </p:sp>
        <p:pic>
          <p:nvPicPr>
            <p:cNvPr id="69" name="Graphic 68">
              <a:extLst>
                <a:ext uri="{FF2B5EF4-FFF2-40B4-BE49-F238E27FC236}">
                  <a16:creationId xmlns:a16="http://schemas.microsoft.com/office/drawing/2014/main" id="{F3751D13-301F-482C-ADC7-03D3E4A1F755}"/>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511872" y="3867081"/>
              <a:ext cx="554351" cy="554351"/>
            </a:xfrm>
            <a:prstGeom prst="rect">
              <a:avLst/>
            </a:prstGeom>
          </p:spPr>
        </p:pic>
        <p:pic>
          <p:nvPicPr>
            <p:cNvPr id="71" name="Graphic 70">
              <a:extLst>
                <a:ext uri="{FF2B5EF4-FFF2-40B4-BE49-F238E27FC236}">
                  <a16:creationId xmlns:a16="http://schemas.microsoft.com/office/drawing/2014/main" id="{361BF933-D1BB-4D9E-A1B2-9191DFC5783E}"/>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3567809" y="3955044"/>
              <a:ext cx="499984" cy="499984"/>
            </a:xfrm>
            <a:prstGeom prst="rect">
              <a:avLst/>
            </a:prstGeom>
          </p:spPr>
        </p:pic>
        <p:pic>
          <p:nvPicPr>
            <p:cNvPr id="72" name="Graphic 71">
              <a:extLst>
                <a:ext uri="{FF2B5EF4-FFF2-40B4-BE49-F238E27FC236}">
                  <a16:creationId xmlns:a16="http://schemas.microsoft.com/office/drawing/2014/main" id="{9FB8D52B-171D-4BFC-90BD-493ECD221202}"/>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4539055" y="4824835"/>
              <a:ext cx="499984" cy="499984"/>
            </a:xfrm>
            <a:prstGeom prst="rect">
              <a:avLst/>
            </a:prstGeom>
          </p:spPr>
        </p:pic>
        <p:pic>
          <p:nvPicPr>
            <p:cNvPr id="73" name="Graphic 72">
              <a:extLst>
                <a:ext uri="{FF2B5EF4-FFF2-40B4-BE49-F238E27FC236}">
                  <a16:creationId xmlns:a16="http://schemas.microsoft.com/office/drawing/2014/main" id="{62E1B7FB-5A63-4DCF-8B17-854EB2AA4D7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65197" y="2594195"/>
              <a:ext cx="338102" cy="338102"/>
            </a:xfrm>
            <a:prstGeom prst="rect">
              <a:avLst/>
            </a:prstGeom>
          </p:spPr>
        </p:pic>
      </p:grpSp>
      <p:pic>
        <p:nvPicPr>
          <p:cNvPr id="6" name="Graphic 5">
            <a:extLst>
              <a:ext uri="{FF2B5EF4-FFF2-40B4-BE49-F238E27FC236}">
                <a16:creationId xmlns:a16="http://schemas.microsoft.com/office/drawing/2014/main" id="{2105451E-BA16-4E50-A5DE-D7C512C34B29}"/>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7613148" y="5422981"/>
            <a:ext cx="416421" cy="416421"/>
          </a:xfrm>
          <a:prstGeom prst="rect">
            <a:avLst/>
          </a:prstGeom>
        </p:spPr>
      </p:pic>
      <p:cxnSp>
        <p:nvCxnSpPr>
          <p:cNvPr id="77" name="Elbow Connector 31">
            <a:extLst>
              <a:ext uri="{FF2B5EF4-FFF2-40B4-BE49-F238E27FC236}">
                <a16:creationId xmlns:a16="http://schemas.microsoft.com/office/drawing/2014/main" id="{DBDFCFA3-B2D6-49F2-86B4-63BBBDAB8E64}"/>
              </a:ext>
            </a:extLst>
          </p:cNvPr>
          <p:cNvCxnSpPr>
            <a:cxnSpLocks/>
            <a:stCxn id="71" idx="1"/>
            <a:endCxn id="50" idx="1"/>
          </p:cNvCxnSpPr>
          <p:nvPr/>
        </p:nvCxnSpPr>
        <p:spPr>
          <a:xfrm rot="10800000" flipH="1">
            <a:off x="3785570" y="1519542"/>
            <a:ext cx="2173156" cy="2653325"/>
          </a:xfrm>
          <a:prstGeom prst="bentConnector3">
            <a:avLst>
              <a:gd name="adj1" fmla="val -111826"/>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0404A5B9-FFB1-4ACC-9839-E27614C61DF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097359" y="2780783"/>
            <a:ext cx="509937" cy="509937"/>
          </a:xfrm>
          <a:prstGeom prst="rect">
            <a:avLst/>
          </a:prstGeom>
        </p:spPr>
      </p:pic>
      <p:sp>
        <p:nvSpPr>
          <p:cNvPr id="17" name="TextBox 16">
            <a:extLst>
              <a:ext uri="{FF2B5EF4-FFF2-40B4-BE49-F238E27FC236}">
                <a16:creationId xmlns:a16="http://schemas.microsoft.com/office/drawing/2014/main" id="{8B1BF76E-3002-46DB-BAEB-BD6056F9F5D4}"/>
              </a:ext>
            </a:extLst>
          </p:cNvPr>
          <p:cNvSpPr txBox="1"/>
          <p:nvPr/>
        </p:nvSpPr>
        <p:spPr>
          <a:xfrm>
            <a:off x="6013049" y="2607199"/>
            <a:ext cx="670642" cy="262241"/>
          </a:xfrm>
          <a:prstGeom prst="rect">
            <a:avLst/>
          </a:prstGeom>
          <a:noFill/>
        </p:spPr>
        <p:txBody>
          <a:bodyPr wrap="none" rtlCol="0">
            <a:spAutoFit/>
          </a:bodyPr>
          <a:lstStyle/>
          <a:p>
            <a:pPr algn="ctr" defTabSz="932597">
              <a:defRPr/>
            </a:pPr>
            <a:r>
              <a:rPr lang="en-US" sz="1071" dirty="0">
                <a:solidFill>
                  <a:prstClr val="black"/>
                </a:solidFill>
                <a:latin typeface="Calibri" panose="020F0502020204030204"/>
              </a:rPr>
              <a:t>Public IP</a:t>
            </a:r>
          </a:p>
        </p:txBody>
      </p:sp>
      <p:sp>
        <p:nvSpPr>
          <p:cNvPr id="21" name="&quot;Not Allowed&quot; Symbol 20">
            <a:extLst>
              <a:ext uri="{FF2B5EF4-FFF2-40B4-BE49-F238E27FC236}">
                <a16:creationId xmlns:a16="http://schemas.microsoft.com/office/drawing/2014/main" id="{90070E09-47F5-4B8C-8B9F-10281FE39F43}"/>
              </a:ext>
            </a:extLst>
          </p:cNvPr>
          <p:cNvSpPr/>
          <p:nvPr/>
        </p:nvSpPr>
        <p:spPr>
          <a:xfrm>
            <a:off x="6097359" y="2780784"/>
            <a:ext cx="505883" cy="505883"/>
          </a:xfrm>
          <a:prstGeom prst="noSmoking">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black"/>
              </a:solidFill>
              <a:latin typeface="Calibri" panose="020F0502020204030204"/>
            </a:endParaRPr>
          </a:p>
        </p:txBody>
      </p:sp>
      <p:sp>
        <p:nvSpPr>
          <p:cNvPr id="23" name="TextBox 22">
            <a:extLst>
              <a:ext uri="{FF2B5EF4-FFF2-40B4-BE49-F238E27FC236}">
                <a16:creationId xmlns:a16="http://schemas.microsoft.com/office/drawing/2014/main" id="{39BD84B0-AC6A-4C50-914C-FE908D646BE4}"/>
              </a:ext>
            </a:extLst>
          </p:cNvPr>
          <p:cNvSpPr txBox="1"/>
          <p:nvPr/>
        </p:nvSpPr>
        <p:spPr>
          <a:xfrm>
            <a:off x="4881411" y="6041653"/>
            <a:ext cx="3289813" cy="574443"/>
          </a:xfrm>
          <a:prstGeom prst="rect">
            <a:avLst/>
          </a:prstGeom>
          <a:noFill/>
        </p:spPr>
        <p:txBody>
          <a:bodyPr wrap="square" rtlCol="0">
            <a:spAutoFit/>
          </a:bodyPr>
          <a:lstStyle/>
          <a:p>
            <a:pPr defTabSz="932597">
              <a:defRPr/>
            </a:pPr>
            <a:r>
              <a:rPr lang="en-US" sz="1020" b="1" dirty="0">
                <a:solidFill>
                  <a:prstClr val="black"/>
                </a:solidFill>
                <a:latin typeface="Calibri" panose="020F0502020204030204"/>
              </a:rPr>
              <a:t>Egress </a:t>
            </a:r>
            <a:r>
              <a:rPr lang="en-US" sz="1020" dirty="0">
                <a:solidFill>
                  <a:prstClr val="black"/>
                </a:solidFill>
                <a:latin typeface="Calibri" panose="020F0502020204030204"/>
              </a:rPr>
              <a:t>using User Defined Route (UDR aka Route Table) on Subnet</a:t>
            </a:r>
          </a:p>
          <a:p>
            <a:pPr defTabSz="932597">
              <a:defRPr/>
            </a:pPr>
            <a:r>
              <a:rPr lang="en-US" sz="1020" b="1" dirty="0">
                <a:solidFill>
                  <a:prstClr val="black"/>
                </a:solidFill>
                <a:latin typeface="Calibri" panose="020F0502020204030204"/>
              </a:rPr>
              <a:t>Rule</a:t>
            </a:r>
            <a:r>
              <a:rPr lang="en-US" sz="1020" dirty="0">
                <a:solidFill>
                  <a:prstClr val="black"/>
                </a:solidFill>
                <a:latin typeface="Calibri" panose="020F0502020204030204"/>
              </a:rPr>
              <a:t>: 0.0.0.0/0 -&gt; Firewall Private IP Address</a:t>
            </a:r>
          </a:p>
        </p:txBody>
      </p:sp>
    </p:spTree>
    <p:extLst>
      <p:ext uri="{BB962C8B-B14F-4D97-AF65-F5344CB8AC3E}">
        <p14:creationId xmlns:p14="http://schemas.microsoft.com/office/powerpoint/2010/main" val="2815668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5CBF2CB-AC80-4F92-9C39-2685B6BDC864}"/>
              </a:ext>
            </a:extLst>
          </p:cNvPr>
          <p:cNvSpPr/>
          <p:nvPr/>
        </p:nvSpPr>
        <p:spPr>
          <a:xfrm>
            <a:off x="10283112" y="1868799"/>
            <a:ext cx="957674" cy="9053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75031" y="3045179"/>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28937" y="1217542"/>
            <a:ext cx="403824" cy="403824"/>
          </a:xfrm>
          <a:prstGeom prst="rect">
            <a:avLst/>
          </a:prstGeom>
        </p:spPr>
      </p:pic>
      <p:sp>
        <p:nvSpPr>
          <p:cNvPr id="17" name="Rounded Rectangle 16">
            <a:extLst>
              <a:ext uri="{FF2B5EF4-FFF2-40B4-BE49-F238E27FC236}">
                <a16:creationId xmlns:a16="http://schemas.microsoft.com/office/drawing/2014/main" id="{E88FDA6F-3BF2-B941-A1E5-1E77EA750E3D}"/>
              </a:ext>
            </a:extLst>
          </p:cNvPr>
          <p:cNvSpPr/>
          <p:nvPr/>
        </p:nvSpPr>
        <p:spPr>
          <a:xfrm>
            <a:off x="4728936" y="2050841"/>
            <a:ext cx="1958137"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9" name="Rounded Rectangle 18">
            <a:extLst>
              <a:ext uri="{FF2B5EF4-FFF2-40B4-BE49-F238E27FC236}">
                <a16:creationId xmlns:a16="http://schemas.microsoft.com/office/drawing/2014/main" id="{5F65D5D8-316C-B141-9474-78F2C9773D94}"/>
              </a:ext>
            </a:extLst>
          </p:cNvPr>
          <p:cNvSpPr/>
          <p:nvPr/>
        </p:nvSpPr>
        <p:spPr>
          <a:xfrm>
            <a:off x="7083399"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8556390"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4" name="Straight Connector 23">
            <a:extLst>
              <a:ext uri="{FF2B5EF4-FFF2-40B4-BE49-F238E27FC236}">
                <a16:creationId xmlns:a16="http://schemas.microsoft.com/office/drawing/2014/main" id="{B2EBEDF7-805D-E347-8A58-CF34BFAC7132}"/>
              </a:ext>
            </a:extLst>
          </p:cNvPr>
          <p:cNvCxnSpPr>
            <a:cxnSpLocks/>
            <a:stCxn id="7" idx="3"/>
            <a:endCxn id="47" idx="1"/>
          </p:cNvCxnSpPr>
          <p:nvPr/>
        </p:nvCxnSpPr>
        <p:spPr>
          <a:xfrm flipV="1">
            <a:off x="6496972" y="2506679"/>
            <a:ext cx="873749" cy="105880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424AE5CB-170B-BA42-9256-D4B783AE4878}"/>
              </a:ext>
            </a:extLst>
          </p:cNvPr>
          <p:cNvSpPr/>
          <p:nvPr/>
        </p:nvSpPr>
        <p:spPr>
          <a:xfrm>
            <a:off x="4510803" y="1621366"/>
            <a:ext cx="5335497" cy="4612839"/>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6" name="TextBox 35">
            <a:extLst>
              <a:ext uri="{FF2B5EF4-FFF2-40B4-BE49-F238E27FC236}">
                <a16:creationId xmlns:a16="http://schemas.microsoft.com/office/drawing/2014/main" id="{4FC9AECB-2929-6D4F-9354-8D5CC6F45DF2}"/>
              </a:ext>
            </a:extLst>
          </p:cNvPr>
          <p:cNvSpPr txBox="1"/>
          <p:nvPr/>
        </p:nvSpPr>
        <p:spPr>
          <a:xfrm>
            <a:off x="1674525" y="2027693"/>
            <a:ext cx="1952982" cy="414353"/>
          </a:xfrm>
          <a:prstGeom prst="rect">
            <a:avLst/>
          </a:prstGeom>
          <a:noFill/>
        </p:spPr>
        <p:txBody>
          <a:bodyPr wrap="square" rtlCol="0">
            <a:spAutoFit/>
          </a:bodyPr>
          <a:lstStyle/>
          <a:p>
            <a:pPr algn="r" defTabSz="932597">
              <a:defRPr/>
            </a:pPr>
            <a:r>
              <a:rPr lang="en-US" sz="1020" b="1" dirty="0">
                <a:solidFill>
                  <a:prstClr val="black"/>
                </a:solidFill>
                <a:latin typeface="Calibri" panose="020F0502020204030204"/>
              </a:rPr>
              <a:t>Ingress</a:t>
            </a:r>
            <a:r>
              <a:rPr lang="en-US" sz="1020" dirty="0">
                <a:solidFill>
                  <a:prstClr val="black"/>
                </a:solidFill>
                <a:latin typeface="Calibri" panose="020F0502020204030204"/>
              </a:rPr>
              <a:t> Directly from Public (Internet) or Private Network</a:t>
            </a:r>
          </a:p>
        </p:txBody>
      </p:sp>
      <p:sp>
        <p:nvSpPr>
          <p:cNvPr id="21" name="TextBox 20">
            <a:extLst>
              <a:ext uri="{FF2B5EF4-FFF2-40B4-BE49-F238E27FC236}">
                <a16:creationId xmlns:a16="http://schemas.microsoft.com/office/drawing/2014/main" id="{92738929-A98D-2249-A907-03566B5BEB83}"/>
              </a:ext>
            </a:extLst>
          </p:cNvPr>
          <p:cNvSpPr txBox="1"/>
          <p:nvPr/>
        </p:nvSpPr>
        <p:spPr>
          <a:xfrm>
            <a:off x="6099599" y="5575462"/>
            <a:ext cx="3289813" cy="574443"/>
          </a:xfrm>
          <a:prstGeom prst="rect">
            <a:avLst/>
          </a:prstGeom>
          <a:noFill/>
        </p:spPr>
        <p:txBody>
          <a:bodyPr wrap="square" rtlCol="0">
            <a:spAutoFit/>
          </a:bodyPr>
          <a:lstStyle/>
          <a:p>
            <a:pPr defTabSz="932597">
              <a:defRPr/>
            </a:pPr>
            <a:r>
              <a:rPr lang="en-US" sz="1020" b="1" dirty="0">
                <a:solidFill>
                  <a:prstClr val="black"/>
                </a:solidFill>
                <a:latin typeface="Calibri" panose="020F0502020204030204"/>
              </a:rPr>
              <a:t>Egress </a:t>
            </a:r>
            <a:r>
              <a:rPr lang="en-US" sz="1020" dirty="0">
                <a:solidFill>
                  <a:prstClr val="black"/>
                </a:solidFill>
                <a:latin typeface="Calibri" panose="020F0502020204030204"/>
              </a:rPr>
              <a:t>using User Defined Route (UDR aka Route Table) on Subnet</a:t>
            </a:r>
          </a:p>
          <a:p>
            <a:pPr defTabSz="932597">
              <a:defRPr/>
            </a:pPr>
            <a:r>
              <a:rPr lang="en-US" sz="1020" b="1" dirty="0">
                <a:solidFill>
                  <a:prstClr val="black"/>
                </a:solidFill>
                <a:latin typeface="Calibri" panose="020F0502020204030204"/>
              </a:rPr>
              <a:t>Rule</a:t>
            </a:r>
            <a:r>
              <a:rPr lang="en-US" sz="1020" dirty="0">
                <a:solidFill>
                  <a:prstClr val="black"/>
                </a:solidFill>
                <a:latin typeface="Calibri" panose="020F0502020204030204"/>
              </a:rPr>
              <a:t>: 0.0.0.0/0 -&gt; Firewall Private IP Address</a:t>
            </a:r>
          </a:p>
        </p:txBody>
      </p:sp>
      <p:pic>
        <p:nvPicPr>
          <p:cNvPr id="47" name="Graphic 46">
            <a:extLst>
              <a:ext uri="{FF2B5EF4-FFF2-40B4-BE49-F238E27FC236}">
                <a16:creationId xmlns:a16="http://schemas.microsoft.com/office/drawing/2014/main" id="{ADCF2EC2-2D8F-AD4F-86CB-FD12AED69D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70721" y="2251710"/>
            <a:ext cx="509937" cy="509937"/>
          </a:xfrm>
          <a:prstGeom prst="rect">
            <a:avLst/>
          </a:prstGeom>
        </p:spPr>
      </p:pic>
      <p:cxnSp>
        <p:nvCxnSpPr>
          <p:cNvPr id="54" name="Straight Connector 53">
            <a:extLst>
              <a:ext uri="{FF2B5EF4-FFF2-40B4-BE49-F238E27FC236}">
                <a16:creationId xmlns:a16="http://schemas.microsoft.com/office/drawing/2014/main" id="{2091E5F0-8776-6E42-836B-800BE461A006}"/>
              </a:ext>
            </a:extLst>
          </p:cNvPr>
          <p:cNvCxnSpPr>
            <a:cxnSpLocks/>
            <a:stCxn id="47" idx="2"/>
            <a:endCxn id="9" idx="0"/>
          </p:cNvCxnSpPr>
          <p:nvPr/>
        </p:nvCxnSpPr>
        <p:spPr>
          <a:xfrm>
            <a:off x="7625690" y="2761648"/>
            <a:ext cx="2155" cy="283531"/>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910981" y="1981537"/>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3973" y="1981537"/>
            <a:ext cx="344833" cy="344833"/>
          </a:xfrm>
          <a:prstGeom prst="rect">
            <a:avLst/>
          </a:prstGeom>
        </p:spPr>
      </p:pic>
      <p:cxnSp>
        <p:nvCxnSpPr>
          <p:cNvPr id="76" name="Straight Connector 75">
            <a:extLst>
              <a:ext uri="{FF2B5EF4-FFF2-40B4-BE49-F238E27FC236}">
                <a16:creationId xmlns:a16="http://schemas.microsoft.com/office/drawing/2014/main" id="{2C942DA8-4984-924C-AA15-12C2766EDB16}"/>
              </a:ext>
            </a:extLst>
          </p:cNvPr>
          <p:cNvCxnSpPr>
            <a:cxnSpLocks/>
          </p:cNvCxnSpPr>
          <p:nvPr/>
        </p:nvCxnSpPr>
        <p:spPr>
          <a:xfrm>
            <a:off x="1826538" y="3796410"/>
            <a:ext cx="787729"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C61F94E-7223-B842-A23F-CEA699A07EF2}"/>
              </a:ext>
            </a:extLst>
          </p:cNvPr>
          <p:cNvCxnSpPr>
            <a:cxnSpLocks/>
          </p:cNvCxnSpPr>
          <p:nvPr/>
        </p:nvCxnSpPr>
        <p:spPr>
          <a:xfrm>
            <a:off x="1826537" y="3499193"/>
            <a:ext cx="787729"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82FA0960-566E-654F-966A-98CE5D8EB044}"/>
              </a:ext>
            </a:extLst>
          </p:cNvPr>
          <p:cNvSpPr txBox="1"/>
          <p:nvPr/>
        </p:nvSpPr>
        <p:spPr>
          <a:xfrm>
            <a:off x="2851360" y="3372538"/>
            <a:ext cx="974214"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Ingress Path</a:t>
            </a:r>
          </a:p>
        </p:txBody>
      </p:sp>
      <p:sp>
        <p:nvSpPr>
          <p:cNvPr id="81" name="TextBox 80">
            <a:extLst>
              <a:ext uri="{FF2B5EF4-FFF2-40B4-BE49-F238E27FC236}">
                <a16:creationId xmlns:a16="http://schemas.microsoft.com/office/drawing/2014/main" id="{E2BF00C1-F760-EF4F-A4CD-6DA056B7067C}"/>
              </a:ext>
            </a:extLst>
          </p:cNvPr>
          <p:cNvSpPr txBox="1"/>
          <p:nvPr/>
        </p:nvSpPr>
        <p:spPr>
          <a:xfrm>
            <a:off x="2851360" y="3669756"/>
            <a:ext cx="928436"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Egress Path</a:t>
            </a:r>
          </a:p>
        </p:txBody>
      </p:sp>
      <p:cxnSp>
        <p:nvCxnSpPr>
          <p:cNvPr id="84" name="Straight Connector 83">
            <a:extLst>
              <a:ext uri="{FF2B5EF4-FFF2-40B4-BE49-F238E27FC236}">
                <a16:creationId xmlns:a16="http://schemas.microsoft.com/office/drawing/2014/main" id="{CB19C004-50CA-A245-B1F5-5F570236371D}"/>
              </a:ext>
            </a:extLst>
          </p:cNvPr>
          <p:cNvCxnSpPr>
            <a:cxnSpLocks/>
          </p:cNvCxnSpPr>
          <p:nvPr/>
        </p:nvCxnSpPr>
        <p:spPr>
          <a:xfrm>
            <a:off x="5495558" y="3541424"/>
            <a:ext cx="452920"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31" name="Picture 130" descr="A stop sign&#10;&#10;Description automatically generated">
            <a:extLst>
              <a:ext uri="{FF2B5EF4-FFF2-40B4-BE49-F238E27FC236}">
                <a16:creationId xmlns:a16="http://schemas.microsoft.com/office/drawing/2014/main" id="{A640619B-32C4-DF4B-AB8D-71FD63BC7864}"/>
              </a:ext>
            </a:extLst>
          </p:cNvPr>
          <p:cNvPicPr>
            <a:picLocks noChangeAspect="1"/>
          </p:cNvPicPr>
          <p:nvPr/>
        </p:nvPicPr>
        <p:blipFill rotWithShape="1">
          <a:blip r:embed="rId10"/>
          <a:srcRect l="28540" t="16517" r="28254" b="17357"/>
          <a:stretch/>
        </p:blipFill>
        <p:spPr>
          <a:xfrm>
            <a:off x="8922347" y="2681462"/>
            <a:ext cx="397889" cy="418723"/>
          </a:xfrm>
          <a:prstGeom prst="rect">
            <a:avLst/>
          </a:prstGeom>
        </p:spPr>
      </p:pic>
      <p:cxnSp>
        <p:nvCxnSpPr>
          <p:cNvPr id="133" name="Straight Connector 132">
            <a:extLst>
              <a:ext uri="{FF2B5EF4-FFF2-40B4-BE49-F238E27FC236}">
                <a16:creationId xmlns:a16="http://schemas.microsoft.com/office/drawing/2014/main" id="{084C4A1C-62A3-7B4F-B90A-E01C98AD67C3}"/>
              </a:ext>
            </a:extLst>
          </p:cNvPr>
          <p:cNvCxnSpPr>
            <a:cxnSpLocks/>
            <a:stCxn id="131" idx="2"/>
            <a:endCxn id="253" idx="0"/>
          </p:cNvCxnSpPr>
          <p:nvPr/>
        </p:nvCxnSpPr>
        <p:spPr>
          <a:xfrm>
            <a:off x="9121291" y="3100184"/>
            <a:ext cx="0" cy="27925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EA92525-8D39-8B42-B313-67A5F3B96348}"/>
              </a:ext>
            </a:extLst>
          </p:cNvPr>
          <p:cNvCxnSpPr>
            <a:cxnSpLocks/>
          </p:cNvCxnSpPr>
          <p:nvPr/>
        </p:nvCxnSpPr>
        <p:spPr>
          <a:xfrm>
            <a:off x="1478512" y="3647802"/>
            <a:ext cx="10140603" cy="0"/>
          </a:xfrm>
          <a:prstGeom prst="line">
            <a:avLst/>
          </a:prstGeom>
          <a:ln w="1905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095475D-E6EC-A94A-87EA-EAA387C34E2B}"/>
              </a:ext>
            </a:extLst>
          </p:cNvPr>
          <p:cNvCxnSpPr>
            <a:cxnSpLocks/>
          </p:cNvCxnSpPr>
          <p:nvPr/>
        </p:nvCxnSpPr>
        <p:spPr>
          <a:xfrm>
            <a:off x="5478666" y="3755293"/>
            <a:ext cx="452920"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CB6195AF-6D41-7048-9E02-3D3F62D956E1}"/>
              </a:ext>
            </a:extLst>
          </p:cNvPr>
          <p:cNvCxnSpPr>
            <a:cxnSpLocks/>
            <a:stCxn id="158" idx="3"/>
          </p:cNvCxnSpPr>
          <p:nvPr/>
        </p:nvCxnSpPr>
        <p:spPr>
          <a:xfrm flipV="1">
            <a:off x="3627508" y="3725874"/>
            <a:ext cx="1341222" cy="1067898"/>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F70556E-2EBE-9A49-854D-AA0455EB6141}"/>
              </a:ext>
            </a:extLst>
          </p:cNvPr>
          <p:cNvCxnSpPr>
            <a:cxnSpLocks/>
            <a:stCxn id="36" idx="3"/>
          </p:cNvCxnSpPr>
          <p:nvPr/>
        </p:nvCxnSpPr>
        <p:spPr>
          <a:xfrm>
            <a:off x="3627508" y="2234870"/>
            <a:ext cx="1341222" cy="1264323"/>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944BAAE9-74EF-C746-A6DD-8AB0F65A2A2D}"/>
              </a:ext>
            </a:extLst>
          </p:cNvPr>
          <p:cNvSpPr txBox="1"/>
          <p:nvPr/>
        </p:nvSpPr>
        <p:spPr>
          <a:xfrm>
            <a:off x="1826538" y="4586596"/>
            <a:ext cx="1800970" cy="414353"/>
          </a:xfrm>
          <a:prstGeom prst="rect">
            <a:avLst/>
          </a:prstGeom>
          <a:noFill/>
        </p:spPr>
        <p:txBody>
          <a:bodyPr wrap="square" rtlCol="0">
            <a:spAutoFit/>
          </a:bodyPr>
          <a:lstStyle/>
          <a:p>
            <a:pPr algn="r" defTabSz="932597">
              <a:defRPr/>
            </a:pPr>
            <a:r>
              <a:rPr lang="en-US" sz="1020" b="1">
                <a:solidFill>
                  <a:prstClr val="black"/>
                </a:solidFill>
                <a:latin typeface="Calibri" panose="020F0502020204030204"/>
              </a:rPr>
              <a:t>Egress</a:t>
            </a:r>
            <a:r>
              <a:rPr lang="en-US" sz="1020">
                <a:solidFill>
                  <a:prstClr val="black"/>
                </a:solidFill>
                <a:latin typeface="Calibri" panose="020F0502020204030204"/>
              </a:rPr>
              <a:t> Directly to Public (Internet) or Private Network</a:t>
            </a:r>
          </a:p>
        </p:txBody>
      </p:sp>
      <p:sp>
        <p:nvSpPr>
          <p:cNvPr id="205" name="TextBox 204">
            <a:extLst>
              <a:ext uri="{FF2B5EF4-FFF2-40B4-BE49-F238E27FC236}">
                <a16:creationId xmlns:a16="http://schemas.microsoft.com/office/drawing/2014/main" id="{2B23A227-DCE4-FF4F-B8B8-FB13854A0E82}"/>
              </a:ext>
            </a:extLst>
          </p:cNvPr>
          <p:cNvSpPr txBox="1"/>
          <p:nvPr/>
        </p:nvSpPr>
        <p:spPr>
          <a:xfrm>
            <a:off x="7256982" y="2078126"/>
            <a:ext cx="729499"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Private IP</a:t>
            </a:r>
          </a:p>
        </p:txBody>
      </p:sp>
      <p:sp>
        <p:nvSpPr>
          <p:cNvPr id="206" name="TextBox 205">
            <a:extLst>
              <a:ext uri="{FF2B5EF4-FFF2-40B4-BE49-F238E27FC236}">
                <a16:creationId xmlns:a16="http://schemas.microsoft.com/office/drawing/2014/main" id="{85B2DF44-05E0-4F41-92AB-BB9A5A5CDD93}"/>
              </a:ext>
            </a:extLst>
          </p:cNvPr>
          <p:cNvSpPr txBox="1"/>
          <p:nvPr/>
        </p:nvSpPr>
        <p:spPr>
          <a:xfrm>
            <a:off x="4827062" y="3187548"/>
            <a:ext cx="786721"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IP Address</a:t>
            </a:r>
          </a:p>
        </p:txBody>
      </p:sp>
      <p:sp>
        <p:nvSpPr>
          <p:cNvPr id="207" name="TextBox 206">
            <a:extLst>
              <a:ext uri="{FF2B5EF4-FFF2-40B4-BE49-F238E27FC236}">
                <a16:creationId xmlns:a16="http://schemas.microsoft.com/office/drawing/2014/main" id="{D129D946-1062-2C48-9043-4A089526551F}"/>
              </a:ext>
            </a:extLst>
          </p:cNvPr>
          <p:cNvSpPr txBox="1"/>
          <p:nvPr/>
        </p:nvSpPr>
        <p:spPr>
          <a:xfrm>
            <a:off x="5146205" y="1283747"/>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8" name="TextBox 207">
            <a:extLst>
              <a:ext uri="{FF2B5EF4-FFF2-40B4-BE49-F238E27FC236}">
                <a16:creationId xmlns:a16="http://schemas.microsoft.com/office/drawing/2014/main" id="{D4D24037-1BB7-F649-AC63-B1B8A24ED8F7}"/>
              </a:ext>
            </a:extLst>
          </p:cNvPr>
          <p:cNvSpPr txBox="1"/>
          <p:nvPr/>
        </p:nvSpPr>
        <p:spPr>
          <a:xfrm>
            <a:off x="4728937" y="1799835"/>
            <a:ext cx="1185052"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Firewall Subnet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7082735" y="1778650"/>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8556389" y="1774352"/>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11" name="TextBox 210">
            <a:extLst>
              <a:ext uri="{FF2B5EF4-FFF2-40B4-BE49-F238E27FC236}">
                <a16:creationId xmlns:a16="http://schemas.microsoft.com/office/drawing/2014/main" id="{E634A456-25B8-3845-9D80-84DB25A36FF9}"/>
              </a:ext>
            </a:extLst>
          </p:cNvPr>
          <p:cNvSpPr txBox="1"/>
          <p:nvPr/>
        </p:nvSpPr>
        <p:spPr>
          <a:xfrm>
            <a:off x="4862592" y="4384657"/>
            <a:ext cx="1096720" cy="262241"/>
          </a:xfrm>
          <a:prstGeom prst="rect">
            <a:avLst/>
          </a:prstGeom>
          <a:noFill/>
        </p:spPr>
        <p:txBody>
          <a:bodyPr wrap="square" rtlCol="0">
            <a:spAutoFit/>
          </a:bodyPr>
          <a:lstStyle/>
          <a:p>
            <a:pPr algn="r" defTabSz="932597">
              <a:defRPr/>
            </a:pPr>
            <a:r>
              <a:rPr lang="en-US" sz="1071">
                <a:solidFill>
                  <a:prstClr val="black"/>
                </a:solidFill>
                <a:latin typeface="Calibri" panose="020F0502020204030204"/>
              </a:rPr>
              <a:t>Private IP</a:t>
            </a:r>
          </a:p>
        </p:txBody>
      </p:sp>
      <p:pic>
        <p:nvPicPr>
          <p:cNvPr id="7" name="Graphic 6">
            <a:extLst>
              <a:ext uri="{FF2B5EF4-FFF2-40B4-BE49-F238E27FC236}">
                <a16:creationId xmlns:a16="http://schemas.microsoft.com/office/drawing/2014/main" id="{C1925E04-0D65-EE4A-8CDA-5F20CECFA2A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931586" y="3282785"/>
            <a:ext cx="565387" cy="565387"/>
          </a:xfrm>
          <a:prstGeom prst="rect">
            <a:avLst/>
          </a:prstGeom>
        </p:spPr>
      </p:pic>
      <p:pic>
        <p:nvPicPr>
          <p:cNvPr id="83" name="Graphic 82">
            <a:extLst>
              <a:ext uri="{FF2B5EF4-FFF2-40B4-BE49-F238E27FC236}">
                <a16:creationId xmlns:a16="http://schemas.microsoft.com/office/drawing/2014/main" id="{23EE86B8-7AA3-B14D-A77D-D15484F6BF3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68729" y="3372499"/>
            <a:ext cx="509937" cy="509937"/>
          </a:xfrm>
          <a:prstGeom prst="rect">
            <a:avLst/>
          </a:prstGeom>
        </p:spPr>
      </p:pic>
      <p:sp>
        <p:nvSpPr>
          <p:cNvPr id="248" name="Rounded Rectangle 247">
            <a:extLst>
              <a:ext uri="{FF2B5EF4-FFF2-40B4-BE49-F238E27FC236}">
                <a16:creationId xmlns:a16="http://schemas.microsoft.com/office/drawing/2014/main" id="{47895F58-DFAC-9E43-8262-F3EB56EF7872}"/>
              </a:ext>
            </a:extLst>
          </p:cNvPr>
          <p:cNvSpPr/>
          <p:nvPr/>
        </p:nvSpPr>
        <p:spPr>
          <a:xfrm>
            <a:off x="8797995" y="2614874"/>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644479" y="2452915"/>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76473" y="3379442"/>
            <a:ext cx="489635" cy="489635"/>
          </a:xfrm>
          <a:prstGeom prst="rect">
            <a:avLst/>
          </a:prstGeom>
        </p:spPr>
      </p:pic>
      <p:cxnSp>
        <p:nvCxnSpPr>
          <p:cNvPr id="27" name="Straight Connector 26">
            <a:extLst>
              <a:ext uri="{FF2B5EF4-FFF2-40B4-BE49-F238E27FC236}">
                <a16:creationId xmlns:a16="http://schemas.microsoft.com/office/drawing/2014/main" id="{065574A8-624B-7640-B0B5-667AA3B31F0F}"/>
              </a:ext>
            </a:extLst>
          </p:cNvPr>
          <p:cNvCxnSpPr>
            <a:cxnSpLocks/>
            <a:stCxn id="9" idx="3"/>
            <a:endCxn id="131" idx="1"/>
          </p:cNvCxnSpPr>
          <p:nvPr/>
        </p:nvCxnSpPr>
        <p:spPr>
          <a:xfrm flipV="1">
            <a:off x="7880659" y="2890824"/>
            <a:ext cx="1041688" cy="42226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AF48658F-4178-3542-A7BC-B45D9AD1FEF9}"/>
              </a:ext>
            </a:extLst>
          </p:cNvPr>
          <p:cNvCxnSpPr>
            <a:cxnSpLocks/>
            <a:stCxn id="253" idx="2"/>
            <a:endCxn id="7" idx="2"/>
          </p:cNvCxnSpPr>
          <p:nvPr/>
        </p:nvCxnSpPr>
        <p:spPr>
          <a:xfrm rot="5400000" flipH="1">
            <a:off x="7657331" y="2405119"/>
            <a:ext cx="20906" cy="2907010"/>
          </a:xfrm>
          <a:prstGeom prst="bentConnector3">
            <a:avLst>
              <a:gd name="adj1" fmla="val -7402974"/>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41" name="Graphic 40">
            <a:extLst>
              <a:ext uri="{FF2B5EF4-FFF2-40B4-BE49-F238E27FC236}">
                <a16:creationId xmlns:a16="http://schemas.microsoft.com/office/drawing/2014/main" id="{2232ADDF-6D7E-F641-A1C0-E4CB821A8190}"/>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8886510" y="4885595"/>
            <a:ext cx="416421" cy="416421"/>
          </a:xfrm>
          <a:prstGeom prst="rect">
            <a:avLst/>
          </a:prstGeom>
        </p:spPr>
      </p:pic>
      <p:pic>
        <p:nvPicPr>
          <p:cNvPr id="64" name="Graphic 63">
            <a:extLst>
              <a:ext uri="{FF2B5EF4-FFF2-40B4-BE49-F238E27FC236}">
                <a16:creationId xmlns:a16="http://schemas.microsoft.com/office/drawing/2014/main" id="{6779DBA4-0DBD-7349-AE59-76A16B1A097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959310" y="4259605"/>
            <a:ext cx="509937" cy="509937"/>
          </a:xfrm>
          <a:prstGeom prst="rect">
            <a:avLst/>
          </a:prstGeom>
        </p:spPr>
      </p:pic>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8959070" y="4156663"/>
            <a:ext cx="322248" cy="322248"/>
          </a:xfrm>
          <a:prstGeom prst="rect">
            <a:avLst/>
          </a:prstGeom>
        </p:spPr>
      </p:pic>
      <p:grpSp>
        <p:nvGrpSpPr>
          <p:cNvPr id="2" name="Group 1">
            <a:extLst>
              <a:ext uri="{FF2B5EF4-FFF2-40B4-BE49-F238E27FC236}">
                <a16:creationId xmlns:a16="http://schemas.microsoft.com/office/drawing/2014/main" id="{0C23CDD3-1FFC-6943-A420-1CD863F126E9}"/>
              </a:ext>
            </a:extLst>
          </p:cNvPr>
          <p:cNvGrpSpPr/>
          <p:nvPr/>
        </p:nvGrpSpPr>
        <p:grpSpPr>
          <a:xfrm>
            <a:off x="10371418" y="1936420"/>
            <a:ext cx="787201" cy="747815"/>
            <a:chOff x="606740" y="595647"/>
            <a:chExt cx="1299453" cy="1234440"/>
          </a:xfrm>
        </p:grpSpPr>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606740" y="595647"/>
              <a:ext cx="1299453" cy="1234440"/>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816058" y="889811"/>
              <a:ext cx="880817" cy="646113"/>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grpSp>
      <p:pic>
        <p:nvPicPr>
          <p:cNvPr id="60" name="Graphic 59">
            <a:extLst>
              <a:ext uri="{FF2B5EF4-FFF2-40B4-BE49-F238E27FC236}">
                <a16:creationId xmlns:a16="http://schemas.microsoft.com/office/drawing/2014/main" id="{B6EF6CC1-8F79-3E4C-9BD6-C96A4CDBAEAE}"/>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9037800" y="2151271"/>
            <a:ext cx="279351" cy="279351"/>
          </a:xfrm>
          <a:prstGeom prst="rect">
            <a:avLst/>
          </a:prstGeom>
        </p:spPr>
      </p:pic>
      <p:sp>
        <p:nvSpPr>
          <p:cNvPr id="3" name="Can 2">
            <a:extLst>
              <a:ext uri="{FF2B5EF4-FFF2-40B4-BE49-F238E27FC236}">
                <a16:creationId xmlns:a16="http://schemas.microsoft.com/office/drawing/2014/main" id="{2C9655AC-62C6-C243-84DA-F37A011724BF}"/>
              </a:ext>
            </a:extLst>
          </p:cNvPr>
          <p:cNvSpPr/>
          <p:nvPr/>
        </p:nvSpPr>
        <p:spPr>
          <a:xfrm rot="16200000">
            <a:off x="9899035" y="1809122"/>
            <a:ext cx="69583" cy="968524"/>
          </a:xfrm>
          <a:prstGeom prst="ca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5" name="Straight Arrow Connector 4">
            <a:extLst>
              <a:ext uri="{FF2B5EF4-FFF2-40B4-BE49-F238E27FC236}">
                <a16:creationId xmlns:a16="http://schemas.microsoft.com/office/drawing/2014/main" id="{DB9D3836-0A01-8646-9DDB-49DAED39BA63}"/>
              </a:ext>
            </a:extLst>
          </p:cNvPr>
          <p:cNvCxnSpPr>
            <a:cxnSpLocks/>
            <a:stCxn id="60" idx="3"/>
          </p:cNvCxnSpPr>
          <p:nvPr/>
        </p:nvCxnSpPr>
        <p:spPr>
          <a:xfrm>
            <a:off x="9317152" y="2290947"/>
            <a:ext cx="1226468" cy="5076"/>
          </a:xfrm>
          <a:prstGeom prst="straightConnector1">
            <a:avLst/>
          </a:prstGeom>
          <a:ln w="190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B81B19E-2AED-FC47-9386-BCEE4EE36D3E}"/>
              </a:ext>
            </a:extLst>
          </p:cNvPr>
          <p:cNvSpPr txBox="1"/>
          <p:nvPr/>
        </p:nvSpPr>
        <p:spPr>
          <a:xfrm>
            <a:off x="1876570" y="5046420"/>
            <a:ext cx="2547751" cy="526377"/>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https://docs.microsoft.com/en-us/azure/aks/limit-egress-traffic#required-ports-and-addresses-for-aks-clusters</a:t>
            </a:r>
          </a:p>
        </p:txBody>
      </p:sp>
      <p:sp>
        <p:nvSpPr>
          <p:cNvPr id="65" name="TextBox 64">
            <a:extLst>
              <a:ext uri="{FF2B5EF4-FFF2-40B4-BE49-F238E27FC236}">
                <a16:creationId xmlns:a16="http://schemas.microsoft.com/office/drawing/2014/main" id="{742CA883-A53F-CD4E-BA91-86C04DBC5583}"/>
              </a:ext>
            </a:extLst>
          </p:cNvPr>
          <p:cNvSpPr txBox="1"/>
          <p:nvPr/>
        </p:nvSpPr>
        <p:spPr>
          <a:xfrm>
            <a:off x="10055258" y="2796073"/>
            <a:ext cx="1953534" cy="382308"/>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https://docs.microsoft.com/en-us/azure/aks/private-clusters</a:t>
            </a:r>
          </a:p>
        </p:txBody>
      </p:sp>
      <p:sp>
        <p:nvSpPr>
          <p:cNvPr id="66" name="TextBox 65">
            <a:extLst>
              <a:ext uri="{FF2B5EF4-FFF2-40B4-BE49-F238E27FC236}">
                <a16:creationId xmlns:a16="http://schemas.microsoft.com/office/drawing/2014/main" id="{78B003F8-D40B-084B-BAA2-F5D58FEFC6DD}"/>
              </a:ext>
            </a:extLst>
          </p:cNvPr>
          <p:cNvSpPr txBox="1"/>
          <p:nvPr/>
        </p:nvSpPr>
        <p:spPr>
          <a:xfrm>
            <a:off x="6099599" y="6065646"/>
            <a:ext cx="3203331" cy="238240"/>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https://docs.microsoft.com/en-ca/azure/firewall/integrate-lb</a:t>
            </a:r>
          </a:p>
        </p:txBody>
      </p:sp>
      <p:pic>
        <p:nvPicPr>
          <p:cNvPr id="62" name="Graphic 61">
            <a:extLst>
              <a:ext uri="{FF2B5EF4-FFF2-40B4-BE49-F238E27FC236}">
                <a16:creationId xmlns:a16="http://schemas.microsoft.com/office/drawing/2014/main" id="{2576AA7E-197F-8C4B-8D56-82471B68684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558102" y="1984559"/>
            <a:ext cx="344833" cy="344833"/>
          </a:xfrm>
          <a:prstGeom prst="rect">
            <a:avLst/>
          </a:prstGeom>
        </p:spPr>
      </p:pic>
      <p:sp>
        <p:nvSpPr>
          <p:cNvPr id="63" name="TextBox 62">
            <a:extLst>
              <a:ext uri="{FF2B5EF4-FFF2-40B4-BE49-F238E27FC236}">
                <a16:creationId xmlns:a16="http://schemas.microsoft.com/office/drawing/2014/main" id="{AA2D3800-FA0F-1540-8EAE-B251507090A4}"/>
              </a:ext>
            </a:extLst>
          </p:cNvPr>
          <p:cNvSpPr txBox="1"/>
          <p:nvPr/>
        </p:nvSpPr>
        <p:spPr>
          <a:xfrm>
            <a:off x="6775272" y="1214541"/>
            <a:ext cx="1953534" cy="382308"/>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a:t>
            </a:r>
            <a:r>
              <a:rPr lang="en-US" sz="918" err="1">
                <a:solidFill>
                  <a:prstClr val="black"/>
                </a:solidFill>
                <a:latin typeface="Calibri" panose="020F0502020204030204"/>
              </a:rPr>
              <a:t>docs.microsoft.com</a:t>
            </a:r>
            <a:r>
              <a:rPr lang="en-US" sz="918">
                <a:solidFill>
                  <a:prstClr val="black"/>
                </a:solidFill>
                <a:latin typeface="Calibri" panose="020F0502020204030204"/>
              </a:rPr>
              <a:t>/</a:t>
            </a:r>
            <a:r>
              <a:rPr lang="en-US" sz="918" err="1">
                <a:solidFill>
                  <a:prstClr val="black"/>
                </a:solidFill>
                <a:latin typeface="Calibri" panose="020F0502020204030204"/>
              </a:rPr>
              <a:t>en</a:t>
            </a:r>
            <a:r>
              <a:rPr lang="en-US" sz="918">
                <a:solidFill>
                  <a:prstClr val="black"/>
                </a:solidFill>
                <a:latin typeface="Calibri" panose="020F0502020204030204"/>
              </a:rPr>
              <a:t>-ca/azure/</a:t>
            </a:r>
            <a:r>
              <a:rPr lang="en-US" sz="918" err="1">
                <a:solidFill>
                  <a:prstClr val="black"/>
                </a:solidFill>
                <a:latin typeface="Calibri" panose="020F0502020204030204"/>
              </a:rPr>
              <a:t>aks</a:t>
            </a:r>
            <a:r>
              <a:rPr lang="en-US" sz="918">
                <a:solidFill>
                  <a:prstClr val="black"/>
                </a:solidFill>
                <a:latin typeface="Calibri" panose="020F0502020204030204"/>
              </a:rPr>
              <a:t>/ingress-internal-</a:t>
            </a:r>
            <a:r>
              <a:rPr lang="en-US" sz="918" err="1">
                <a:solidFill>
                  <a:prstClr val="black"/>
                </a:solidFill>
                <a:latin typeface="Calibri" panose="020F0502020204030204"/>
              </a:rPr>
              <a:t>ip</a:t>
            </a:r>
            <a:endParaRPr lang="en-US" sz="918">
              <a:solidFill>
                <a:prstClr val="black"/>
              </a:solidFill>
              <a:latin typeface="Calibri" panose="020F0502020204030204"/>
            </a:endParaRPr>
          </a:p>
        </p:txBody>
      </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786851"/>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Fully Secure Private Clusters </a:t>
            </a:r>
          </a:p>
          <a:p>
            <a:pPr defTabSz="932563">
              <a:lnSpc>
                <a:spcPts val="3199"/>
              </a:lnSpc>
              <a:defRPr/>
            </a:pPr>
            <a:r>
              <a:rPr lang="en-US" sz="1836" spc="-50" dirty="0">
                <a:solidFill>
                  <a:prstClr val="black"/>
                </a:solidFill>
                <a:latin typeface="Segoe UI Semibold"/>
              </a:rPr>
              <a:t>Private Clusters + </a:t>
            </a:r>
            <a:r>
              <a:rPr lang="en-US" sz="1836" spc="-50" dirty="0" err="1">
                <a:solidFill>
                  <a:prstClr val="black"/>
                </a:solidFill>
                <a:latin typeface="Segoe UI Semibold"/>
              </a:rPr>
              <a:t>OutboundType</a:t>
            </a:r>
            <a:r>
              <a:rPr lang="en-US" sz="1836" spc="-50" dirty="0">
                <a:solidFill>
                  <a:prstClr val="black"/>
                </a:solidFill>
                <a:latin typeface="Segoe UI Semibold"/>
              </a:rPr>
              <a:t>: UDR</a:t>
            </a:r>
            <a:endParaRPr lang="en-US" sz="1428" spc="-50" dirty="0">
              <a:solidFill>
                <a:prstClr val="black"/>
              </a:solidFill>
              <a:latin typeface="Segoe UI Semibold"/>
            </a:endParaRPr>
          </a:p>
        </p:txBody>
      </p:sp>
    </p:spTree>
    <p:extLst>
      <p:ext uri="{BB962C8B-B14F-4D97-AF65-F5344CB8AC3E}">
        <p14:creationId xmlns:p14="http://schemas.microsoft.com/office/powerpoint/2010/main" val="2904975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6C52BB4-C79F-4593-9D5E-8DA8B377147C}"/>
              </a:ext>
            </a:extLst>
          </p:cNvPr>
          <p:cNvSpPr/>
          <p:nvPr/>
        </p:nvSpPr>
        <p:spPr>
          <a:xfrm>
            <a:off x="10283112" y="1868799"/>
            <a:ext cx="957674" cy="9053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9" name="Graphic 8">
            <a:extLst>
              <a:ext uri="{FF2B5EF4-FFF2-40B4-BE49-F238E27FC236}">
                <a16:creationId xmlns:a16="http://schemas.microsoft.com/office/drawing/2014/main" id="{36558E3B-4F52-C94C-B44B-A5C4BFE964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75031" y="3045179"/>
            <a:ext cx="505627" cy="535825"/>
          </a:xfrm>
          <a:prstGeom prst="rect">
            <a:avLst/>
          </a:prstGeom>
        </p:spPr>
      </p:pic>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28937" y="1217542"/>
            <a:ext cx="403824" cy="403824"/>
          </a:xfrm>
          <a:prstGeom prst="rect">
            <a:avLst/>
          </a:prstGeom>
        </p:spPr>
      </p:pic>
      <p:sp>
        <p:nvSpPr>
          <p:cNvPr id="17" name="Rounded Rectangle 16">
            <a:extLst>
              <a:ext uri="{FF2B5EF4-FFF2-40B4-BE49-F238E27FC236}">
                <a16:creationId xmlns:a16="http://schemas.microsoft.com/office/drawing/2014/main" id="{E88FDA6F-3BF2-B941-A1E5-1E77EA750E3D}"/>
              </a:ext>
            </a:extLst>
          </p:cNvPr>
          <p:cNvSpPr/>
          <p:nvPr/>
        </p:nvSpPr>
        <p:spPr>
          <a:xfrm>
            <a:off x="4728936" y="2050841"/>
            <a:ext cx="1958137"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9" name="Rounded Rectangle 18">
            <a:extLst>
              <a:ext uri="{FF2B5EF4-FFF2-40B4-BE49-F238E27FC236}">
                <a16:creationId xmlns:a16="http://schemas.microsoft.com/office/drawing/2014/main" id="{5F65D5D8-316C-B141-9474-78F2C9773D94}"/>
              </a:ext>
            </a:extLst>
          </p:cNvPr>
          <p:cNvSpPr/>
          <p:nvPr/>
        </p:nvSpPr>
        <p:spPr>
          <a:xfrm>
            <a:off x="7083399"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8556390"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4" name="Straight Connector 23">
            <a:extLst>
              <a:ext uri="{FF2B5EF4-FFF2-40B4-BE49-F238E27FC236}">
                <a16:creationId xmlns:a16="http://schemas.microsoft.com/office/drawing/2014/main" id="{B2EBEDF7-805D-E347-8A58-CF34BFAC7132}"/>
              </a:ext>
            </a:extLst>
          </p:cNvPr>
          <p:cNvCxnSpPr>
            <a:cxnSpLocks/>
            <a:stCxn id="7" idx="3"/>
            <a:endCxn id="47" idx="1"/>
          </p:cNvCxnSpPr>
          <p:nvPr/>
        </p:nvCxnSpPr>
        <p:spPr>
          <a:xfrm flipV="1">
            <a:off x="6496972" y="2506679"/>
            <a:ext cx="873749" cy="105880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424AE5CB-170B-BA42-9256-D4B783AE4878}"/>
              </a:ext>
            </a:extLst>
          </p:cNvPr>
          <p:cNvSpPr/>
          <p:nvPr/>
        </p:nvSpPr>
        <p:spPr>
          <a:xfrm>
            <a:off x="4510803" y="1621366"/>
            <a:ext cx="5335497" cy="4612839"/>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6" name="TextBox 35">
            <a:extLst>
              <a:ext uri="{FF2B5EF4-FFF2-40B4-BE49-F238E27FC236}">
                <a16:creationId xmlns:a16="http://schemas.microsoft.com/office/drawing/2014/main" id="{4FC9AECB-2929-6D4F-9354-8D5CC6F45DF2}"/>
              </a:ext>
            </a:extLst>
          </p:cNvPr>
          <p:cNvSpPr txBox="1"/>
          <p:nvPr/>
        </p:nvSpPr>
        <p:spPr>
          <a:xfrm>
            <a:off x="1674525" y="2027693"/>
            <a:ext cx="1952982" cy="414353"/>
          </a:xfrm>
          <a:prstGeom prst="rect">
            <a:avLst/>
          </a:prstGeom>
          <a:noFill/>
        </p:spPr>
        <p:txBody>
          <a:bodyPr wrap="square" rtlCol="0">
            <a:spAutoFit/>
          </a:bodyPr>
          <a:lstStyle/>
          <a:p>
            <a:pPr algn="r" defTabSz="932597">
              <a:defRPr/>
            </a:pPr>
            <a:r>
              <a:rPr lang="en-US" sz="1020" b="1" dirty="0">
                <a:solidFill>
                  <a:prstClr val="black"/>
                </a:solidFill>
                <a:latin typeface="Calibri" panose="020F0502020204030204"/>
              </a:rPr>
              <a:t>Ingress</a:t>
            </a:r>
            <a:r>
              <a:rPr lang="en-US" sz="1020" dirty="0">
                <a:solidFill>
                  <a:prstClr val="black"/>
                </a:solidFill>
                <a:latin typeface="Calibri" panose="020F0502020204030204"/>
              </a:rPr>
              <a:t> Directly from Public (Internet) or Private Network</a:t>
            </a:r>
          </a:p>
        </p:txBody>
      </p:sp>
      <p:pic>
        <p:nvPicPr>
          <p:cNvPr id="47" name="Graphic 46">
            <a:extLst>
              <a:ext uri="{FF2B5EF4-FFF2-40B4-BE49-F238E27FC236}">
                <a16:creationId xmlns:a16="http://schemas.microsoft.com/office/drawing/2014/main" id="{ADCF2EC2-2D8F-AD4F-86CB-FD12AED69D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70721" y="2251710"/>
            <a:ext cx="509937" cy="509937"/>
          </a:xfrm>
          <a:prstGeom prst="rect">
            <a:avLst/>
          </a:prstGeom>
        </p:spPr>
      </p:pic>
      <p:cxnSp>
        <p:nvCxnSpPr>
          <p:cNvPr id="54" name="Straight Connector 53">
            <a:extLst>
              <a:ext uri="{FF2B5EF4-FFF2-40B4-BE49-F238E27FC236}">
                <a16:creationId xmlns:a16="http://schemas.microsoft.com/office/drawing/2014/main" id="{2091E5F0-8776-6E42-836B-800BE461A006}"/>
              </a:ext>
            </a:extLst>
          </p:cNvPr>
          <p:cNvCxnSpPr>
            <a:cxnSpLocks/>
            <a:stCxn id="47" idx="2"/>
            <a:endCxn id="9" idx="0"/>
          </p:cNvCxnSpPr>
          <p:nvPr/>
        </p:nvCxnSpPr>
        <p:spPr>
          <a:xfrm>
            <a:off x="7625690" y="2761648"/>
            <a:ext cx="2155" cy="283531"/>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910981" y="1981537"/>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3973" y="1981537"/>
            <a:ext cx="344833" cy="344833"/>
          </a:xfrm>
          <a:prstGeom prst="rect">
            <a:avLst/>
          </a:prstGeom>
        </p:spPr>
      </p:pic>
      <p:cxnSp>
        <p:nvCxnSpPr>
          <p:cNvPr id="79" name="Straight Connector 78">
            <a:extLst>
              <a:ext uri="{FF2B5EF4-FFF2-40B4-BE49-F238E27FC236}">
                <a16:creationId xmlns:a16="http://schemas.microsoft.com/office/drawing/2014/main" id="{2C61F94E-7223-B842-A23F-CEA699A07EF2}"/>
              </a:ext>
            </a:extLst>
          </p:cNvPr>
          <p:cNvCxnSpPr>
            <a:cxnSpLocks/>
          </p:cNvCxnSpPr>
          <p:nvPr/>
        </p:nvCxnSpPr>
        <p:spPr>
          <a:xfrm>
            <a:off x="1826537" y="3499193"/>
            <a:ext cx="787729"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82FA0960-566E-654F-966A-98CE5D8EB044}"/>
              </a:ext>
            </a:extLst>
          </p:cNvPr>
          <p:cNvSpPr txBox="1"/>
          <p:nvPr/>
        </p:nvSpPr>
        <p:spPr>
          <a:xfrm>
            <a:off x="2851360" y="3372538"/>
            <a:ext cx="974214"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Ingress Path</a:t>
            </a:r>
          </a:p>
        </p:txBody>
      </p:sp>
      <p:cxnSp>
        <p:nvCxnSpPr>
          <p:cNvPr id="84" name="Straight Connector 83">
            <a:extLst>
              <a:ext uri="{FF2B5EF4-FFF2-40B4-BE49-F238E27FC236}">
                <a16:creationId xmlns:a16="http://schemas.microsoft.com/office/drawing/2014/main" id="{CB19C004-50CA-A245-B1F5-5F570236371D}"/>
              </a:ext>
            </a:extLst>
          </p:cNvPr>
          <p:cNvCxnSpPr>
            <a:cxnSpLocks/>
          </p:cNvCxnSpPr>
          <p:nvPr/>
        </p:nvCxnSpPr>
        <p:spPr>
          <a:xfrm>
            <a:off x="5495558" y="3541424"/>
            <a:ext cx="452920" cy="0"/>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31" name="Picture 130" descr="A stop sign&#10;&#10;Description automatically generated">
            <a:extLst>
              <a:ext uri="{FF2B5EF4-FFF2-40B4-BE49-F238E27FC236}">
                <a16:creationId xmlns:a16="http://schemas.microsoft.com/office/drawing/2014/main" id="{A640619B-32C4-DF4B-AB8D-71FD63BC7864}"/>
              </a:ext>
            </a:extLst>
          </p:cNvPr>
          <p:cNvPicPr>
            <a:picLocks noChangeAspect="1"/>
          </p:cNvPicPr>
          <p:nvPr/>
        </p:nvPicPr>
        <p:blipFill rotWithShape="1">
          <a:blip r:embed="rId10"/>
          <a:srcRect l="28540" t="16517" r="28254" b="17357"/>
          <a:stretch/>
        </p:blipFill>
        <p:spPr>
          <a:xfrm>
            <a:off x="8922347" y="2681462"/>
            <a:ext cx="397889" cy="418723"/>
          </a:xfrm>
          <a:prstGeom prst="rect">
            <a:avLst/>
          </a:prstGeom>
        </p:spPr>
      </p:pic>
      <p:cxnSp>
        <p:nvCxnSpPr>
          <p:cNvPr id="133" name="Straight Connector 132">
            <a:extLst>
              <a:ext uri="{FF2B5EF4-FFF2-40B4-BE49-F238E27FC236}">
                <a16:creationId xmlns:a16="http://schemas.microsoft.com/office/drawing/2014/main" id="{084C4A1C-62A3-7B4F-B90A-E01C98AD67C3}"/>
              </a:ext>
            </a:extLst>
          </p:cNvPr>
          <p:cNvCxnSpPr>
            <a:cxnSpLocks/>
            <a:stCxn id="131" idx="2"/>
            <a:endCxn id="253" idx="0"/>
          </p:cNvCxnSpPr>
          <p:nvPr/>
        </p:nvCxnSpPr>
        <p:spPr>
          <a:xfrm>
            <a:off x="9121291" y="3100184"/>
            <a:ext cx="0" cy="27925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EA92525-8D39-8B42-B313-67A5F3B96348}"/>
              </a:ext>
            </a:extLst>
          </p:cNvPr>
          <p:cNvCxnSpPr>
            <a:cxnSpLocks/>
          </p:cNvCxnSpPr>
          <p:nvPr/>
        </p:nvCxnSpPr>
        <p:spPr>
          <a:xfrm>
            <a:off x="1478512" y="3647802"/>
            <a:ext cx="10140603" cy="0"/>
          </a:xfrm>
          <a:prstGeom prst="line">
            <a:avLst/>
          </a:prstGeom>
          <a:ln w="1905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F70556E-2EBE-9A49-854D-AA0455EB6141}"/>
              </a:ext>
            </a:extLst>
          </p:cNvPr>
          <p:cNvCxnSpPr>
            <a:cxnSpLocks/>
            <a:stCxn id="36" idx="3"/>
          </p:cNvCxnSpPr>
          <p:nvPr/>
        </p:nvCxnSpPr>
        <p:spPr>
          <a:xfrm>
            <a:off x="3627508" y="2234870"/>
            <a:ext cx="1341222" cy="1264323"/>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05" name="TextBox 204">
            <a:extLst>
              <a:ext uri="{FF2B5EF4-FFF2-40B4-BE49-F238E27FC236}">
                <a16:creationId xmlns:a16="http://schemas.microsoft.com/office/drawing/2014/main" id="{2B23A227-DCE4-FF4F-B8B8-FB13854A0E82}"/>
              </a:ext>
            </a:extLst>
          </p:cNvPr>
          <p:cNvSpPr txBox="1"/>
          <p:nvPr/>
        </p:nvSpPr>
        <p:spPr>
          <a:xfrm>
            <a:off x="7256982" y="2078126"/>
            <a:ext cx="729499"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Private IP</a:t>
            </a:r>
          </a:p>
        </p:txBody>
      </p:sp>
      <p:sp>
        <p:nvSpPr>
          <p:cNvPr id="206" name="TextBox 205">
            <a:extLst>
              <a:ext uri="{FF2B5EF4-FFF2-40B4-BE49-F238E27FC236}">
                <a16:creationId xmlns:a16="http://schemas.microsoft.com/office/drawing/2014/main" id="{85B2DF44-05E0-4F41-92AB-BB9A5A5CDD93}"/>
              </a:ext>
            </a:extLst>
          </p:cNvPr>
          <p:cNvSpPr txBox="1"/>
          <p:nvPr/>
        </p:nvSpPr>
        <p:spPr>
          <a:xfrm>
            <a:off x="4827062" y="3187548"/>
            <a:ext cx="786721"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IP Address</a:t>
            </a:r>
          </a:p>
        </p:txBody>
      </p:sp>
      <p:sp>
        <p:nvSpPr>
          <p:cNvPr id="207" name="TextBox 206">
            <a:extLst>
              <a:ext uri="{FF2B5EF4-FFF2-40B4-BE49-F238E27FC236}">
                <a16:creationId xmlns:a16="http://schemas.microsoft.com/office/drawing/2014/main" id="{D129D946-1062-2C48-9043-4A089526551F}"/>
              </a:ext>
            </a:extLst>
          </p:cNvPr>
          <p:cNvSpPr txBox="1"/>
          <p:nvPr/>
        </p:nvSpPr>
        <p:spPr>
          <a:xfrm>
            <a:off x="5146205" y="1283747"/>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8" name="TextBox 207">
            <a:extLst>
              <a:ext uri="{FF2B5EF4-FFF2-40B4-BE49-F238E27FC236}">
                <a16:creationId xmlns:a16="http://schemas.microsoft.com/office/drawing/2014/main" id="{D4D24037-1BB7-F649-AC63-B1B8A24ED8F7}"/>
              </a:ext>
            </a:extLst>
          </p:cNvPr>
          <p:cNvSpPr txBox="1"/>
          <p:nvPr/>
        </p:nvSpPr>
        <p:spPr>
          <a:xfrm>
            <a:off x="4728937" y="1799835"/>
            <a:ext cx="1185052"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Firewall Subnet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7082735" y="1778650"/>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8556389" y="1774352"/>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pic>
        <p:nvPicPr>
          <p:cNvPr id="7" name="Graphic 6">
            <a:extLst>
              <a:ext uri="{FF2B5EF4-FFF2-40B4-BE49-F238E27FC236}">
                <a16:creationId xmlns:a16="http://schemas.microsoft.com/office/drawing/2014/main" id="{C1925E04-0D65-EE4A-8CDA-5F20CECFA2A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931586" y="3282785"/>
            <a:ext cx="565387" cy="565387"/>
          </a:xfrm>
          <a:prstGeom prst="rect">
            <a:avLst/>
          </a:prstGeom>
        </p:spPr>
      </p:pic>
      <p:pic>
        <p:nvPicPr>
          <p:cNvPr id="83" name="Graphic 82">
            <a:extLst>
              <a:ext uri="{FF2B5EF4-FFF2-40B4-BE49-F238E27FC236}">
                <a16:creationId xmlns:a16="http://schemas.microsoft.com/office/drawing/2014/main" id="{23EE86B8-7AA3-B14D-A77D-D15484F6BF3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68729" y="3372499"/>
            <a:ext cx="509937" cy="509937"/>
          </a:xfrm>
          <a:prstGeom prst="rect">
            <a:avLst/>
          </a:prstGeom>
        </p:spPr>
      </p:pic>
      <p:sp>
        <p:nvSpPr>
          <p:cNvPr id="248" name="Rounded Rectangle 247">
            <a:extLst>
              <a:ext uri="{FF2B5EF4-FFF2-40B4-BE49-F238E27FC236}">
                <a16:creationId xmlns:a16="http://schemas.microsoft.com/office/drawing/2014/main" id="{47895F58-DFAC-9E43-8262-F3EB56EF7872}"/>
              </a:ext>
            </a:extLst>
          </p:cNvPr>
          <p:cNvSpPr/>
          <p:nvPr/>
        </p:nvSpPr>
        <p:spPr>
          <a:xfrm>
            <a:off x="8797995" y="2614874"/>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644479" y="2452915"/>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76473" y="3379442"/>
            <a:ext cx="489635" cy="489635"/>
          </a:xfrm>
          <a:prstGeom prst="rect">
            <a:avLst/>
          </a:prstGeom>
        </p:spPr>
      </p:pic>
      <p:cxnSp>
        <p:nvCxnSpPr>
          <p:cNvPr id="27" name="Straight Connector 26">
            <a:extLst>
              <a:ext uri="{FF2B5EF4-FFF2-40B4-BE49-F238E27FC236}">
                <a16:creationId xmlns:a16="http://schemas.microsoft.com/office/drawing/2014/main" id="{065574A8-624B-7640-B0B5-667AA3B31F0F}"/>
              </a:ext>
            </a:extLst>
          </p:cNvPr>
          <p:cNvCxnSpPr>
            <a:cxnSpLocks/>
            <a:stCxn id="9" idx="3"/>
            <a:endCxn id="131" idx="1"/>
          </p:cNvCxnSpPr>
          <p:nvPr/>
        </p:nvCxnSpPr>
        <p:spPr>
          <a:xfrm flipV="1">
            <a:off x="7880659" y="2890824"/>
            <a:ext cx="1041688" cy="42226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0C23CDD3-1FFC-6943-A420-1CD863F126E9}"/>
              </a:ext>
            </a:extLst>
          </p:cNvPr>
          <p:cNvGrpSpPr/>
          <p:nvPr/>
        </p:nvGrpSpPr>
        <p:grpSpPr>
          <a:xfrm>
            <a:off x="10371418" y="1936420"/>
            <a:ext cx="787201" cy="747815"/>
            <a:chOff x="606740" y="595647"/>
            <a:chExt cx="1299453" cy="1234440"/>
          </a:xfrm>
        </p:grpSpPr>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606740" y="595647"/>
              <a:ext cx="1299453" cy="1234440"/>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816058" y="889811"/>
              <a:ext cx="880817" cy="646113"/>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grpSp>
      <p:pic>
        <p:nvPicPr>
          <p:cNvPr id="60" name="Graphic 59">
            <a:extLst>
              <a:ext uri="{FF2B5EF4-FFF2-40B4-BE49-F238E27FC236}">
                <a16:creationId xmlns:a16="http://schemas.microsoft.com/office/drawing/2014/main" id="{B6EF6CC1-8F79-3E4C-9BD6-C96A4CDBAEAE}"/>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037800" y="2151271"/>
            <a:ext cx="279351" cy="279351"/>
          </a:xfrm>
          <a:prstGeom prst="rect">
            <a:avLst/>
          </a:prstGeom>
        </p:spPr>
      </p:pic>
      <p:sp>
        <p:nvSpPr>
          <p:cNvPr id="3" name="Can 2">
            <a:extLst>
              <a:ext uri="{FF2B5EF4-FFF2-40B4-BE49-F238E27FC236}">
                <a16:creationId xmlns:a16="http://schemas.microsoft.com/office/drawing/2014/main" id="{2C9655AC-62C6-C243-84DA-F37A011724BF}"/>
              </a:ext>
            </a:extLst>
          </p:cNvPr>
          <p:cNvSpPr/>
          <p:nvPr/>
        </p:nvSpPr>
        <p:spPr>
          <a:xfrm rot="16200000">
            <a:off x="9899035" y="1809122"/>
            <a:ext cx="69583" cy="968524"/>
          </a:xfrm>
          <a:prstGeom prst="ca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5" name="Straight Arrow Connector 4">
            <a:extLst>
              <a:ext uri="{FF2B5EF4-FFF2-40B4-BE49-F238E27FC236}">
                <a16:creationId xmlns:a16="http://schemas.microsoft.com/office/drawing/2014/main" id="{DB9D3836-0A01-8646-9DDB-49DAED39BA63}"/>
              </a:ext>
            </a:extLst>
          </p:cNvPr>
          <p:cNvCxnSpPr>
            <a:cxnSpLocks/>
            <a:stCxn id="60" idx="3"/>
          </p:cNvCxnSpPr>
          <p:nvPr/>
        </p:nvCxnSpPr>
        <p:spPr>
          <a:xfrm>
            <a:off x="9317152" y="2290947"/>
            <a:ext cx="1226468" cy="5076"/>
          </a:xfrm>
          <a:prstGeom prst="straightConnector1">
            <a:avLst/>
          </a:prstGeom>
          <a:ln w="190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742CA883-A53F-CD4E-BA91-86C04DBC5583}"/>
              </a:ext>
            </a:extLst>
          </p:cNvPr>
          <p:cNvSpPr txBox="1"/>
          <p:nvPr/>
        </p:nvSpPr>
        <p:spPr>
          <a:xfrm>
            <a:off x="10055258" y="2796073"/>
            <a:ext cx="1953534" cy="382308"/>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https://docs.microsoft.com/en-us/azure/aks/private-clusters</a:t>
            </a:r>
          </a:p>
        </p:txBody>
      </p:sp>
      <p:pic>
        <p:nvPicPr>
          <p:cNvPr id="62" name="Graphic 61">
            <a:extLst>
              <a:ext uri="{FF2B5EF4-FFF2-40B4-BE49-F238E27FC236}">
                <a16:creationId xmlns:a16="http://schemas.microsoft.com/office/drawing/2014/main" id="{2576AA7E-197F-8C4B-8D56-82471B68684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558102" y="1984559"/>
            <a:ext cx="344833" cy="344833"/>
          </a:xfrm>
          <a:prstGeom prst="rect">
            <a:avLst/>
          </a:prstGeom>
        </p:spPr>
      </p:pic>
      <p:sp>
        <p:nvSpPr>
          <p:cNvPr id="63" name="TextBox 62">
            <a:extLst>
              <a:ext uri="{FF2B5EF4-FFF2-40B4-BE49-F238E27FC236}">
                <a16:creationId xmlns:a16="http://schemas.microsoft.com/office/drawing/2014/main" id="{AA2D3800-FA0F-1540-8EAE-B251507090A4}"/>
              </a:ext>
            </a:extLst>
          </p:cNvPr>
          <p:cNvSpPr txBox="1"/>
          <p:nvPr/>
        </p:nvSpPr>
        <p:spPr>
          <a:xfrm>
            <a:off x="6775272" y="1214541"/>
            <a:ext cx="1953534" cy="382308"/>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a:t>
            </a:r>
            <a:r>
              <a:rPr lang="en-US" sz="918" err="1">
                <a:solidFill>
                  <a:prstClr val="black"/>
                </a:solidFill>
                <a:latin typeface="Calibri" panose="020F0502020204030204"/>
              </a:rPr>
              <a:t>docs.microsoft.com</a:t>
            </a:r>
            <a:r>
              <a:rPr lang="en-US" sz="918">
                <a:solidFill>
                  <a:prstClr val="black"/>
                </a:solidFill>
                <a:latin typeface="Calibri" panose="020F0502020204030204"/>
              </a:rPr>
              <a:t>/</a:t>
            </a:r>
            <a:r>
              <a:rPr lang="en-US" sz="918" err="1">
                <a:solidFill>
                  <a:prstClr val="black"/>
                </a:solidFill>
                <a:latin typeface="Calibri" panose="020F0502020204030204"/>
              </a:rPr>
              <a:t>en</a:t>
            </a:r>
            <a:r>
              <a:rPr lang="en-US" sz="918">
                <a:solidFill>
                  <a:prstClr val="black"/>
                </a:solidFill>
                <a:latin typeface="Calibri" panose="020F0502020204030204"/>
              </a:rPr>
              <a:t>-ca/azure/</a:t>
            </a:r>
            <a:r>
              <a:rPr lang="en-US" sz="918" err="1">
                <a:solidFill>
                  <a:prstClr val="black"/>
                </a:solidFill>
                <a:latin typeface="Calibri" panose="020F0502020204030204"/>
              </a:rPr>
              <a:t>aks</a:t>
            </a:r>
            <a:r>
              <a:rPr lang="en-US" sz="918">
                <a:solidFill>
                  <a:prstClr val="black"/>
                </a:solidFill>
                <a:latin typeface="Calibri" panose="020F0502020204030204"/>
              </a:rPr>
              <a:t>/ingress-internal-</a:t>
            </a:r>
            <a:r>
              <a:rPr lang="en-US" sz="918" err="1">
                <a:solidFill>
                  <a:prstClr val="black"/>
                </a:solidFill>
                <a:latin typeface="Calibri" panose="020F0502020204030204"/>
              </a:rPr>
              <a:t>ip</a:t>
            </a:r>
            <a:endParaRPr lang="en-US" sz="918">
              <a:solidFill>
                <a:prstClr val="black"/>
              </a:solidFill>
              <a:latin typeface="Calibri" panose="020F0502020204030204"/>
            </a:endParaRPr>
          </a:p>
        </p:txBody>
      </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418538"/>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Secure Ingress</a:t>
            </a:r>
            <a:endParaRPr lang="en-US" sz="2000" spc="-50" dirty="0">
              <a:solidFill>
                <a:prstClr val="black"/>
              </a:solidFill>
              <a:latin typeface="Segoe UI Semibold"/>
            </a:endParaRPr>
          </a:p>
        </p:txBody>
      </p:sp>
      <p:sp>
        <p:nvSpPr>
          <p:cNvPr id="4" name="TextBox 3">
            <a:extLst>
              <a:ext uri="{FF2B5EF4-FFF2-40B4-BE49-F238E27FC236}">
                <a16:creationId xmlns:a16="http://schemas.microsoft.com/office/drawing/2014/main" id="{87F824C9-54C0-48F8-AF52-C4D18B1C9561}"/>
              </a:ext>
            </a:extLst>
          </p:cNvPr>
          <p:cNvSpPr txBox="1"/>
          <p:nvPr/>
        </p:nvSpPr>
        <p:spPr>
          <a:xfrm rot="18650732">
            <a:off x="6402095" y="2828412"/>
            <a:ext cx="717662" cy="376684"/>
          </a:xfrm>
          <a:prstGeom prst="rect">
            <a:avLst/>
          </a:prstGeom>
          <a:noFill/>
        </p:spPr>
        <p:txBody>
          <a:bodyPr wrap="none" rtlCol="0">
            <a:spAutoFit/>
          </a:bodyPr>
          <a:lstStyle/>
          <a:p>
            <a:pPr defTabSz="932563"/>
            <a:r>
              <a:rPr lang="en-US" dirty="0">
                <a:solidFill>
                  <a:srgbClr val="00B050"/>
                </a:solidFill>
                <a:latin typeface="Calibri" panose="020F0502020204030204"/>
              </a:rPr>
              <a:t>DNAT</a:t>
            </a:r>
            <a:endParaRPr lang="en-CA" dirty="0">
              <a:solidFill>
                <a:srgbClr val="00B050"/>
              </a:solidFill>
              <a:latin typeface="Calibri" panose="020F0502020204030204"/>
            </a:endParaRPr>
          </a:p>
        </p:txBody>
      </p:sp>
    </p:spTree>
    <p:extLst>
      <p:ext uri="{BB962C8B-B14F-4D97-AF65-F5344CB8AC3E}">
        <p14:creationId xmlns:p14="http://schemas.microsoft.com/office/powerpoint/2010/main" val="2781120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4B384BBC-9E49-4B0E-BF8B-63B982511C22}"/>
              </a:ext>
            </a:extLst>
          </p:cNvPr>
          <p:cNvSpPr/>
          <p:nvPr/>
        </p:nvSpPr>
        <p:spPr>
          <a:xfrm>
            <a:off x="10283112" y="1868799"/>
            <a:ext cx="957674" cy="9053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63"/>
            <a:endParaRPr lang="en-CA">
              <a:solidFill>
                <a:prstClr val="white"/>
              </a:solidFill>
              <a:latin typeface="Calibri" panose="020F0502020204030204"/>
            </a:endParaRPr>
          </a:p>
        </p:txBody>
      </p:sp>
      <p:pic>
        <p:nvPicPr>
          <p:cNvPr id="11" name="Graphic 10">
            <a:extLst>
              <a:ext uri="{FF2B5EF4-FFF2-40B4-BE49-F238E27FC236}">
                <a16:creationId xmlns:a16="http://schemas.microsoft.com/office/drawing/2014/main" id="{7A6AFA7B-3C13-5847-AC24-641E90DF26A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28937" y="1217542"/>
            <a:ext cx="403824" cy="403824"/>
          </a:xfrm>
          <a:prstGeom prst="rect">
            <a:avLst/>
          </a:prstGeom>
        </p:spPr>
      </p:pic>
      <p:sp>
        <p:nvSpPr>
          <p:cNvPr id="17" name="Rounded Rectangle 16">
            <a:extLst>
              <a:ext uri="{FF2B5EF4-FFF2-40B4-BE49-F238E27FC236}">
                <a16:creationId xmlns:a16="http://schemas.microsoft.com/office/drawing/2014/main" id="{E88FDA6F-3BF2-B941-A1E5-1E77EA750E3D}"/>
              </a:ext>
            </a:extLst>
          </p:cNvPr>
          <p:cNvSpPr/>
          <p:nvPr/>
        </p:nvSpPr>
        <p:spPr>
          <a:xfrm>
            <a:off x="4728936" y="2050841"/>
            <a:ext cx="1958137"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9" name="Rounded Rectangle 18">
            <a:extLst>
              <a:ext uri="{FF2B5EF4-FFF2-40B4-BE49-F238E27FC236}">
                <a16:creationId xmlns:a16="http://schemas.microsoft.com/office/drawing/2014/main" id="{5F65D5D8-316C-B141-9474-78F2C9773D94}"/>
              </a:ext>
            </a:extLst>
          </p:cNvPr>
          <p:cNvSpPr/>
          <p:nvPr/>
        </p:nvSpPr>
        <p:spPr>
          <a:xfrm>
            <a:off x="7083399"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0" name="Rounded Rectangle 19">
            <a:extLst>
              <a:ext uri="{FF2B5EF4-FFF2-40B4-BE49-F238E27FC236}">
                <a16:creationId xmlns:a16="http://schemas.microsoft.com/office/drawing/2014/main" id="{B4D1D822-CE7E-E14C-9062-99B31A6FBE6C}"/>
              </a:ext>
            </a:extLst>
          </p:cNvPr>
          <p:cNvSpPr/>
          <p:nvPr/>
        </p:nvSpPr>
        <p:spPr>
          <a:xfrm>
            <a:off x="8556390" y="2050839"/>
            <a:ext cx="1076664" cy="3087410"/>
          </a:xfrm>
          <a:prstGeom prst="roundRect">
            <a:avLst>
              <a:gd name="adj" fmla="val 3490"/>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0" name="Rounded Rectangle 29">
            <a:extLst>
              <a:ext uri="{FF2B5EF4-FFF2-40B4-BE49-F238E27FC236}">
                <a16:creationId xmlns:a16="http://schemas.microsoft.com/office/drawing/2014/main" id="{424AE5CB-170B-BA42-9256-D4B783AE4878}"/>
              </a:ext>
            </a:extLst>
          </p:cNvPr>
          <p:cNvSpPr/>
          <p:nvPr/>
        </p:nvSpPr>
        <p:spPr>
          <a:xfrm>
            <a:off x="4510803" y="1621366"/>
            <a:ext cx="5335497" cy="4612839"/>
          </a:xfrm>
          <a:prstGeom prst="roundRect">
            <a:avLst>
              <a:gd name="adj" fmla="val 3490"/>
            </a:avLst>
          </a:prstGeom>
          <a:no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21" name="TextBox 20">
            <a:extLst>
              <a:ext uri="{FF2B5EF4-FFF2-40B4-BE49-F238E27FC236}">
                <a16:creationId xmlns:a16="http://schemas.microsoft.com/office/drawing/2014/main" id="{92738929-A98D-2249-A907-03566B5BEB83}"/>
              </a:ext>
            </a:extLst>
          </p:cNvPr>
          <p:cNvSpPr txBox="1"/>
          <p:nvPr/>
        </p:nvSpPr>
        <p:spPr>
          <a:xfrm>
            <a:off x="6099599" y="5575462"/>
            <a:ext cx="3289813" cy="574443"/>
          </a:xfrm>
          <a:prstGeom prst="rect">
            <a:avLst/>
          </a:prstGeom>
          <a:noFill/>
        </p:spPr>
        <p:txBody>
          <a:bodyPr wrap="square" rtlCol="0">
            <a:spAutoFit/>
          </a:bodyPr>
          <a:lstStyle/>
          <a:p>
            <a:pPr defTabSz="932597">
              <a:defRPr/>
            </a:pPr>
            <a:r>
              <a:rPr lang="en-US" sz="1020" b="1" dirty="0">
                <a:solidFill>
                  <a:prstClr val="black"/>
                </a:solidFill>
                <a:latin typeface="Calibri" panose="020F0502020204030204"/>
              </a:rPr>
              <a:t>Egress </a:t>
            </a:r>
            <a:r>
              <a:rPr lang="en-US" sz="1020" dirty="0">
                <a:solidFill>
                  <a:prstClr val="black"/>
                </a:solidFill>
                <a:latin typeface="Calibri" panose="020F0502020204030204"/>
              </a:rPr>
              <a:t>using User Defined Route (UDR aka Route Table) on Subnet</a:t>
            </a:r>
          </a:p>
          <a:p>
            <a:pPr defTabSz="932597">
              <a:defRPr/>
            </a:pPr>
            <a:r>
              <a:rPr lang="en-US" sz="1020" b="1" dirty="0">
                <a:solidFill>
                  <a:prstClr val="black"/>
                </a:solidFill>
                <a:latin typeface="Calibri" panose="020F0502020204030204"/>
              </a:rPr>
              <a:t>Rule</a:t>
            </a:r>
            <a:r>
              <a:rPr lang="en-US" sz="1020" dirty="0">
                <a:solidFill>
                  <a:prstClr val="black"/>
                </a:solidFill>
                <a:latin typeface="Calibri" panose="020F0502020204030204"/>
              </a:rPr>
              <a:t>: 0.0.0.0/0 -&gt; Firewall Private IP Address</a:t>
            </a:r>
          </a:p>
        </p:txBody>
      </p:sp>
      <p:pic>
        <p:nvPicPr>
          <p:cNvPr id="74" name="Graphic 73">
            <a:extLst>
              <a:ext uri="{FF2B5EF4-FFF2-40B4-BE49-F238E27FC236}">
                <a16:creationId xmlns:a16="http://schemas.microsoft.com/office/drawing/2014/main" id="{0877A722-495F-B740-A3B7-8E409BF0363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10981" y="1981537"/>
            <a:ext cx="344833" cy="344833"/>
          </a:xfrm>
          <a:prstGeom prst="rect">
            <a:avLst/>
          </a:prstGeom>
        </p:spPr>
      </p:pic>
      <p:pic>
        <p:nvPicPr>
          <p:cNvPr id="75" name="Graphic 74">
            <a:extLst>
              <a:ext uri="{FF2B5EF4-FFF2-40B4-BE49-F238E27FC236}">
                <a16:creationId xmlns:a16="http://schemas.microsoft.com/office/drawing/2014/main" id="{3B822186-B89E-2044-904B-B018CB3686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3973" y="1981537"/>
            <a:ext cx="344833" cy="344833"/>
          </a:xfrm>
          <a:prstGeom prst="rect">
            <a:avLst/>
          </a:prstGeom>
        </p:spPr>
      </p:pic>
      <p:cxnSp>
        <p:nvCxnSpPr>
          <p:cNvPr id="76" name="Straight Connector 75">
            <a:extLst>
              <a:ext uri="{FF2B5EF4-FFF2-40B4-BE49-F238E27FC236}">
                <a16:creationId xmlns:a16="http://schemas.microsoft.com/office/drawing/2014/main" id="{2C942DA8-4984-924C-AA15-12C2766EDB16}"/>
              </a:ext>
            </a:extLst>
          </p:cNvPr>
          <p:cNvCxnSpPr>
            <a:cxnSpLocks/>
          </p:cNvCxnSpPr>
          <p:nvPr/>
        </p:nvCxnSpPr>
        <p:spPr>
          <a:xfrm>
            <a:off x="1826538" y="3796410"/>
            <a:ext cx="787729"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E2BF00C1-F760-EF4F-A4CD-6DA056B7067C}"/>
              </a:ext>
            </a:extLst>
          </p:cNvPr>
          <p:cNvSpPr txBox="1"/>
          <p:nvPr/>
        </p:nvSpPr>
        <p:spPr>
          <a:xfrm>
            <a:off x="2851360" y="3669756"/>
            <a:ext cx="928436"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Egress Path</a:t>
            </a:r>
          </a:p>
        </p:txBody>
      </p:sp>
      <p:pic>
        <p:nvPicPr>
          <p:cNvPr id="131" name="Picture 130" descr="A stop sign&#10;&#10;Description automatically generated">
            <a:extLst>
              <a:ext uri="{FF2B5EF4-FFF2-40B4-BE49-F238E27FC236}">
                <a16:creationId xmlns:a16="http://schemas.microsoft.com/office/drawing/2014/main" id="{A640619B-32C4-DF4B-AB8D-71FD63BC7864}"/>
              </a:ext>
            </a:extLst>
          </p:cNvPr>
          <p:cNvPicPr>
            <a:picLocks noChangeAspect="1"/>
          </p:cNvPicPr>
          <p:nvPr/>
        </p:nvPicPr>
        <p:blipFill rotWithShape="1">
          <a:blip r:embed="rId6"/>
          <a:srcRect l="28540" t="16517" r="28254" b="17357"/>
          <a:stretch/>
        </p:blipFill>
        <p:spPr>
          <a:xfrm>
            <a:off x="8922347" y="2681462"/>
            <a:ext cx="397889" cy="418723"/>
          </a:xfrm>
          <a:prstGeom prst="rect">
            <a:avLst/>
          </a:prstGeom>
        </p:spPr>
      </p:pic>
      <p:cxnSp>
        <p:nvCxnSpPr>
          <p:cNvPr id="133" name="Straight Connector 132">
            <a:extLst>
              <a:ext uri="{FF2B5EF4-FFF2-40B4-BE49-F238E27FC236}">
                <a16:creationId xmlns:a16="http://schemas.microsoft.com/office/drawing/2014/main" id="{084C4A1C-62A3-7B4F-B90A-E01C98AD67C3}"/>
              </a:ext>
            </a:extLst>
          </p:cNvPr>
          <p:cNvCxnSpPr>
            <a:cxnSpLocks/>
            <a:stCxn id="131" idx="2"/>
            <a:endCxn id="253" idx="0"/>
          </p:cNvCxnSpPr>
          <p:nvPr/>
        </p:nvCxnSpPr>
        <p:spPr>
          <a:xfrm>
            <a:off x="9121291" y="3100184"/>
            <a:ext cx="0" cy="279257"/>
          </a:xfrm>
          <a:prstGeom prst="line">
            <a:avLst/>
          </a:prstGeom>
          <a:ln w="38100">
            <a:solidFill>
              <a:srgbClr val="00B05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EA92525-8D39-8B42-B313-67A5F3B96348}"/>
              </a:ext>
            </a:extLst>
          </p:cNvPr>
          <p:cNvCxnSpPr>
            <a:cxnSpLocks/>
          </p:cNvCxnSpPr>
          <p:nvPr/>
        </p:nvCxnSpPr>
        <p:spPr>
          <a:xfrm>
            <a:off x="1478512" y="3647802"/>
            <a:ext cx="10140603" cy="0"/>
          </a:xfrm>
          <a:prstGeom prst="line">
            <a:avLst/>
          </a:prstGeom>
          <a:ln w="1905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095475D-E6EC-A94A-87EA-EAA387C34E2B}"/>
              </a:ext>
            </a:extLst>
          </p:cNvPr>
          <p:cNvCxnSpPr>
            <a:cxnSpLocks/>
          </p:cNvCxnSpPr>
          <p:nvPr/>
        </p:nvCxnSpPr>
        <p:spPr>
          <a:xfrm>
            <a:off x="5478666" y="3755293"/>
            <a:ext cx="452920" cy="0"/>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CB6195AF-6D41-7048-9E02-3D3F62D956E1}"/>
              </a:ext>
            </a:extLst>
          </p:cNvPr>
          <p:cNvCxnSpPr>
            <a:cxnSpLocks/>
            <a:stCxn id="158" idx="3"/>
          </p:cNvCxnSpPr>
          <p:nvPr/>
        </p:nvCxnSpPr>
        <p:spPr>
          <a:xfrm flipV="1">
            <a:off x="3627508" y="3725874"/>
            <a:ext cx="1341222" cy="1067898"/>
          </a:xfrm>
          <a:prstGeom prst="line">
            <a:avLst/>
          </a:prstGeom>
          <a:ln w="38100">
            <a:solidFill>
              <a:srgbClr val="FF0000"/>
            </a:solidFill>
            <a:prstDash val="solid"/>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944BAAE9-74EF-C746-A6DD-8AB0F65A2A2D}"/>
              </a:ext>
            </a:extLst>
          </p:cNvPr>
          <p:cNvSpPr txBox="1"/>
          <p:nvPr/>
        </p:nvSpPr>
        <p:spPr>
          <a:xfrm>
            <a:off x="1826538" y="4586596"/>
            <a:ext cx="1800970" cy="414353"/>
          </a:xfrm>
          <a:prstGeom prst="rect">
            <a:avLst/>
          </a:prstGeom>
          <a:noFill/>
        </p:spPr>
        <p:txBody>
          <a:bodyPr wrap="square" rtlCol="0">
            <a:spAutoFit/>
          </a:bodyPr>
          <a:lstStyle/>
          <a:p>
            <a:pPr algn="r" defTabSz="932597">
              <a:defRPr/>
            </a:pPr>
            <a:r>
              <a:rPr lang="en-US" sz="1020" b="1">
                <a:solidFill>
                  <a:prstClr val="black"/>
                </a:solidFill>
                <a:latin typeface="Calibri" panose="020F0502020204030204"/>
              </a:rPr>
              <a:t>Egress</a:t>
            </a:r>
            <a:r>
              <a:rPr lang="en-US" sz="1020">
                <a:solidFill>
                  <a:prstClr val="black"/>
                </a:solidFill>
                <a:latin typeface="Calibri" panose="020F0502020204030204"/>
              </a:rPr>
              <a:t> Directly to Public (Internet) or Private Network</a:t>
            </a:r>
          </a:p>
        </p:txBody>
      </p:sp>
      <p:sp>
        <p:nvSpPr>
          <p:cNvPr id="206" name="TextBox 205">
            <a:extLst>
              <a:ext uri="{FF2B5EF4-FFF2-40B4-BE49-F238E27FC236}">
                <a16:creationId xmlns:a16="http://schemas.microsoft.com/office/drawing/2014/main" id="{85B2DF44-05E0-4F41-92AB-BB9A5A5CDD93}"/>
              </a:ext>
            </a:extLst>
          </p:cNvPr>
          <p:cNvSpPr txBox="1"/>
          <p:nvPr/>
        </p:nvSpPr>
        <p:spPr>
          <a:xfrm>
            <a:off x="4827062" y="3187548"/>
            <a:ext cx="786721" cy="262241"/>
          </a:xfrm>
          <a:prstGeom prst="rect">
            <a:avLst/>
          </a:prstGeom>
          <a:noFill/>
        </p:spPr>
        <p:txBody>
          <a:bodyPr wrap="none" rtlCol="0">
            <a:spAutoFit/>
          </a:bodyPr>
          <a:lstStyle/>
          <a:p>
            <a:pPr algn="ctr" defTabSz="932597">
              <a:defRPr/>
            </a:pPr>
            <a:r>
              <a:rPr lang="en-US" sz="1071">
                <a:solidFill>
                  <a:prstClr val="black"/>
                </a:solidFill>
                <a:latin typeface="Calibri" panose="020F0502020204030204"/>
              </a:rPr>
              <a:t>IP Address</a:t>
            </a:r>
          </a:p>
        </p:txBody>
      </p:sp>
      <p:sp>
        <p:nvSpPr>
          <p:cNvPr id="207" name="TextBox 206">
            <a:extLst>
              <a:ext uri="{FF2B5EF4-FFF2-40B4-BE49-F238E27FC236}">
                <a16:creationId xmlns:a16="http://schemas.microsoft.com/office/drawing/2014/main" id="{D129D946-1062-2C48-9043-4A089526551F}"/>
              </a:ext>
            </a:extLst>
          </p:cNvPr>
          <p:cNvSpPr txBox="1"/>
          <p:nvPr/>
        </p:nvSpPr>
        <p:spPr>
          <a:xfrm>
            <a:off x="5146205" y="1283747"/>
            <a:ext cx="598706" cy="318286"/>
          </a:xfrm>
          <a:prstGeom prst="rect">
            <a:avLst/>
          </a:prstGeom>
          <a:noFill/>
        </p:spPr>
        <p:txBody>
          <a:bodyPr wrap="none" rtlCol="0">
            <a:spAutoFit/>
          </a:bodyPr>
          <a:lstStyle/>
          <a:p>
            <a:pPr defTabSz="932597">
              <a:defRPr/>
            </a:pPr>
            <a:r>
              <a:rPr lang="en-US" sz="1428">
                <a:solidFill>
                  <a:prstClr val="black"/>
                </a:solidFill>
                <a:latin typeface="Calibri" panose="020F0502020204030204"/>
              </a:rPr>
              <a:t>VNET</a:t>
            </a:r>
          </a:p>
        </p:txBody>
      </p:sp>
      <p:sp>
        <p:nvSpPr>
          <p:cNvPr id="208" name="TextBox 207">
            <a:extLst>
              <a:ext uri="{FF2B5EF4-FFF2-40B4-BE49-F238E27FC236}">
                <a16:creationId xmlns:a16="http://schemas.microsoft.com/office/drawing/2014/main" id="{D4D24037-1BB7-F649-AC63-B1B8A24ED8F7}"/>
              </a:ext>
            </a:extLst>
          </p:cNvPr>
          <p:cNvSpPr txBox="1"/>
          <p:nvPr/>
        </p:nvSpPr>
        <p:spPr>
          <a:xfrm>
            <a:off x="4728937" y="1799835"/>
            <a:ext cx="1185052"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Firewall Subnet</a:t>
            </a:r>
          </a:p>
        </p:txBody>
      </p:sp>
      <p:sp>
        <p:nvSpPr>
          <p:cNvPr id="209" name="TextBox 208">
            <a:extLst>
              <a:ext uri="{FF2B5EF4-FFF2-40B4-BE49-F238E27FC236}">
                <a16:creationId xmlns:a16="http://schemas.microsoft.com/office/drawing/2014/main" id="{E59FCAD4-8270-A24B-9506-3B3D978ACFED}"/>
              </a:ext>
            </a:extLst>
          </p:cNvPr>
          <p:cNvSpPr txBox="1"/>
          <p:nvPr/>
        </p:nvSpPr>
        <p:spPr>
          <a:xfrm>
            <a:off x="7082735" y="1778650"/>
            <a:ext cx="83491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LB Subnet</a:t>
            </a:r>
          </a:p>
        </p:txBody>
      </p:sp>
      <p:sp>
        <p:nvSpPr>
          <p:cNvPr id="210" name="TextBox 209">
            <a:extLst>
              <a:ext uri="{FF2B5EF4-FFF2-40B4-BE49-F238E27FC236}">
                <a16:creationId xmlns:a16="http://schemas.microsoft.com/office/drawing/2014/main" id="{670F12B5-61D6-F64E-B5B3-D6B578133695}"/>
              </a:ext>
            </a:extLst>
          </p:cNvPr>
          <p:cNvSpPr txBox="1"/>
          <p:nvPr/>
        </p:nvSpPr>
        <p:spPr>
          <a:xfrm>
            <a:off x="8556389" y="1774352"/>
            <a:ext cx="929939" cy="286306"/>
          </a:xfrm>
          <a:prstGeom prst="rect">
            <a:avLst/>
          </a:prstGeom>
          <a:noFill/>
        </p:spPr>
        <p:txBody>
          <a:bodyPr wrap="none" rtlCol="0">
            <a:spAutoFit/>
          </a:bodyPr>
          <a:lstStyle/>
          <a:p>
            <a:pPr defTabSz="932597">
              <a:defRPr/>
            </a:pPr>
            <a:r>
              <a:rPr lang="en-US" sz="1224">
                <a:solidFill>
                  <a:prstClr val="black"/>
                </a:solidFill>
                <a:latin typeface="Calibri" panose="020F0502020204030204"/>
              </a:rPr>
              <a:t>AKS Subnet</a:t>
            </a:r>
          </a:p>
        </p:txBody>
      </p:sp>
      <p:sp>
        <p:nvSpPr>
          <p:cNvPr id="211" name="TextBox 210">
            <a:extLst>
              <a:ext uri="{FF2B5EF4-FFF2-40B4-BE49-F238E27FC236}">
                <a16:creationId xmlns:a16="http://schemas.microsoft.com/office/drawing/2014/main" id="{E634A456-25B8-3845-9D80-84DB25A36FF9}"/>
              </a:ext>
            </a:extLst>
          </p:cNvPr>
          <p:cNvSpPr txBox="1"/>
          <p:nvPr/>
        </p:nvSpPr>
        <p:spPr>
          <a:xfrm>
            <a:off x="4862592" y="4384657"/>
            <a:ext cx="1096720" cy="262241"/>
          </a:xfrm>
          <a:prstGeom prst="rect">
            <a:avLst/>
          </a:prstGeom>
          <a:noFill/>
        </p:spPr>
        <p:txBody>
          <a:bodyPr wrap="square" rtlCol="0">
            <a:spAutoFit/>
          </a:bodyPr>
          <a:lstStyle/>
          <a:p>
            <a:pPr algn="r" defTabSz="932597">
              <a:defRPr/>
            </a:pPr>
            <a:r>
              <a:rPr lang="en-US" sz="1071">
                <a:solidFill>
                  <a:prstClr val="black"/>
                </a:solidFill>
                <a:latin typeface="Calibri" panose="020F0502020204030204"/>
              </a:rPr>
              <a:t>Private IP</a:t>
            </a:r>
          </a:p>
        </p:txBody>
      </p:sp>
      <p:pic>
        <p:nvPicPr>
          <p:cNvPr id="7" name="Graphic 6">
            <a:extLst>
              <a:ext uri="{FF2B5EF4-FFF2-40B4-BE49-F238E27FC236}">
                <a16:creationId xmlns:a16="http://schemas.microsoft.com/office/drawing/2014/main" id="{C1925E04-0D65-EE4A-8CDA-5F20CECFA2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31586" y="3282785"/>
            <a:ext cx="565387" cy="565387"/>
          </a:xfrm>
          <a:prstGeom prst="rect">
            <a:avLst/>
          </a:prstGeom>
        </p:spPr>
      </p:pic>
      <p:pic>
        <p:nvPicPr>
          <p:cNvPr id="83" name="Graphic 82">
            <a:extLst>
              <a:ext uri="{FF2B5EF4-FFF2-40B4-BE49-F238E27FC236}">
                <a16:creationId xmlns:a16="http://schemas.microsoft.com/office/drawing/2014/main" id="{23EE86B8-7AA3-B14D-A77D-D15484F6BF3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968729" y="3372499"/>
            <a:ext cx="509937" cy="509937"/>
          </a:xfrm>
          <a:prstGeom prst="rect">
            <a:avLst/>
          </a:prstGeom>
        </p:spPr>
      </p:pic>
      <p:sp>
        <p:nvSpPr>
          <p:cNvPr id="248" name="Rounded Rectangle 247">
            <a:extLst>
              <a:ext uri="{FF2B5EF4-FFF2-40B4-BE49-F238E27FC236}">
                <a16:creationId xmlns:a16="http://schemas.microsoft.com/office/drawing/2014/main" id="{47895F58-DFAC-9E43-8262-F3EB56EF7872}"/>
              </a:ext>
            </a:extLst>
          </p:cNvPr>
          <p:cNvSpPr/>
          <p:nvPr/>
        </p:nvSpPr>
        <p:spPr>
          <a:xfrm>
            <a:off x="8797995" y="2614874"/>
            <a:ext cx="646592" cy="1959338"/>
          </a:xfrm>
          <a:prstGeom prst="roundRect">
            <a:avLst>
              <a:gd name="adj" fmla="val 3490"/>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pic>
        <p:nvPicPr>
          <p:cNvPr id="251" name="Graphic 250">
            <a:extLst>
              <a:ext uri="{FF2B5EF4-FFF2-40B4-BE49-F238E27FC236}">
                <a16:creationId xmlns:a16="http://schemas.microsoft.com/office/drawing/2014/main" id="{04ECD28A-35DE-CC40-A482-C8489CF74D8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644479" y="2452915"/>
            <a:ext cx="322248" cy="322248"/>
          </a:xfrm>
          <a:prstGeom prst="rect">
            <a:avLst/>
          </a:prstGeom>
        </p:spPr>
      </p:pic>
      <p:pic>
        <p:nvPicPr>
          <p:cNvPr id="253" name="Graphic 252">
            <a:extLst>
              <a:ext uri="{FF2B5EF4-FFF2-40B4-BE49-F238E27FC236}">
                <a16:creationId xmlns:a16="http://schemas.microsoft.com/office/drawing/2014/main" id="{23324246-C6EA-3246-A2E4-CDA5A7C939E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876473" y="3379442"/>
            <a:ext cx="489635" cy="489635"/>
          </a:xfrm>
          <a:prstGeom prst="rect">
            <a:avLst/>
          </a:prstGeom>
        </p:spPr>
      </p:pic>
      <p:cxnSp>
        <p:nvCxnSpPr>
          <p:cNvPr id="32" name="Elbow Connector 31">
            <a:extLst>
              <a:ext uri="{FF2B5EF4-FFF2-40B4-BE49-F238E27FC236}">
                <a16:creationId xmlns:a16="http://schemas.microsoft.com/office/drawing/2014/main" id="{AF48658F-4178-3542-A7BC-B45D9AD1FEF9}"/>
              </a:ext>
            </a:extLst>
          </p:cNvPr>
          <p:cNvCxnSpPr>
            <a:cxnSpLocks/>
            <a:stCxn id="253" idx="2"/>
            <a:endCxn id="7" idx="2"/>
          </p:cNvCxnSpPr>
          <p:nvPr/>
        </p:nvCxnSpPr>
        <p:spPr>
          <a:xfrm rot="5400000" flipH="1">
            <a:off x="7657331" y="2405119"/>
            <a:ext cx="20906" cy="2907010"/>
          </a:xfrm>
          <a:prstGeom prst="bentConnector3">
            <a:avLst>
              <a:gd name="adj1" fmla="val -7402974"/>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41" name="Graphic 40">
            <a:extLst>
              <a:ext uri="{FF2B5EF4-FFF2-40B4-BE49-F238E27FC236}">
                <a16:creationId xmlns:a16="http://schemas.microsoft.com/office/drawing/2014/main" id="{2232ADDF-6D7E-F641-A1C0-E4CB821A819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86510" y="4885595"/>
            <a:ext cx="416421" cy="416421"/>
          </a:xfrm>
          <a:prstGeom prst="rect">
            <a:avLst/>
          </a:prstGeom>
        </p:spPr>
      </p:pic>
      <p:pic>
        <p:nvPicPr>
          <p:cNvPr id="64" name="Graphic 63">
            <a:extLst>
              <a:ext uri="{FF2B5EF4-FFF2-40B4-BE49-F238E27FC236}">
                <a16:creationId xmlns:a16="http://schemas.microsoft.com/office/drawing/2014/main" id="{6779DBA4-0DBD-7349-AE59-76A16B1A097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959310" y="4259605"/>
            <a:ext cx="509937" cy="509937"/>
          </a:xfrm>
          <a:prstGeom prst="rect">
            <a:avLst/>
          </a:prstGeom>
        </p:spPr>
      </p:pic>
      <p:pic>
        <p:nvPicPr>
          <p:cNvPr id="228" name="Graphic 227">
            <a:extLst>
              <a:ext uri="{FF2B5EF4-FFF2-40B4-BE49-F238E27FC236}">
                <a16:creationId xmlns:a16="http://schemas.microsoft.com/office/drawing/2014/main" id="{6DA858C2-7E90-D44F-9740-66D109061341}"/>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8959070" y="4156663"/>
            <a:ext cx="322248" cy="322248"/>
          </a:xfrm>
          <a:prstGeom prst="rect">
            <a:avLst/>
          </a:prstGeom>
        </p:spPr>
      </p:pic>
      <p:grpSp>
        <p:nvGrpSpPr>
          <p:cNvPr id="2" name="Group 1">
            <a:extLst>
              <a:ext uri="{FF2B5EF4-FFF2-40B4-BE49-F238E27FC236}">
                <a16:creationId xmlns:a16="http://schemas.microsoft.com/office/drawing/2014/main" id="{0C23CDD3-1FFC-6943-A420-1CD863F126E9}"/>
              </a:ext>
            </a:extLst>
          </p:cNvPr>
          <p:cNvGrpSpPr/>
          <p:nvPr/>
        </p:nvGrpSpPr>
        <p:grpSpPr>
          <a:xfrm>
            <a:off x="10371418" y="1936420"/>
            <a:ext cx="787201" cy="747815"/>
            <a:chOff x="606740" y="595647"/>
            <a:chExt cx="1299453" cy="1234440"/>
          </a:xfrm>
        </p:grpSpPr>
        <p:sp>
          <p:nvSpPr>
            <p:cNvPr id="50" name="Rectangle: Rounded Corners 149">
              <a:extLst>
                <a:ext uri="{FF2B5EF4-FFF2-40B4-BE49-F238E27FC236}">
                  <a16:creationId xmlns:a16="http://schemas.microsoft.com/office/drawing/2014/main" id="{599F84B7-EFCF-F742-A8F8-0F9E962332DC}"/>
                </a:ext>
              </a:extLst>
            </p:cNvPr>
            <p:cNvSpPr/>
            <p:nvPr/>
          </p:nvSpPr>
          <p:spPr bwMode="auto">
            <a:xfrm>
              <a:off x="606740" y="595647"/>
              <a:ext cx="1299453" cy="1234440"/>
            </a:xfrm>
            <a:prstGeom prst="roundRect">
              <a:avLst>
                <a:gd name="adj" fmla="val 3125"/>
              </a:avLst>
            </a:prstGeom>
            <a:solidFill>
              <a:srgbClr val="FCFDFE"/>
            </a:solidFill>
            <a:ln w="12700">
              <a:solidFill>
                <a:srgbClr val="0078D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1224">
                <a:solidFill>
                  <a:srgbClr val="505050"/>
                </a:solidFill>
                <a:latin typeface="Segoe UI"/>
                <a:cs typeface="Segoe UI" pitchFamily="34" charset="0"/>
              </a:endParaRPr>
            </a:p>
          </p:txBody>
        </p:sp>
        <p:grpSp>
          <p:nvGrpSpPr>
            <p:cNvPr id="52" name="Group 51">
              <a:extLst>
                <a:ext uri="{FF2B5EF4-FFF2-40B4-BE49-F238E27FC236}">
                  <a16:creationId xmlns:a16="http://schemas.microsoft.com/office/drawing/2014/main" id="{708C7027-3468-774A-BBE6-01D474718CF9}"/>
                </a:ext>
              </a:extLst>
            </p:cNvPr>
            <p:cNvGrpSpPr/>
            <p:nvPr/>
          </p:nvGrpSpPr>
          <p:grpSpPr>
            <a:xfrm>
              <a:off x="816058" y="889811"/>
              <a:ext cx="880817" cy="646113"/>
              <a:chOff x="9196711" y="2690054"/>
              <a:chExt cx="1673497" cy="1292225"/>
            </a:xfrm>
          </p:grpSpPr>
          <p:grpSp>
            <p:nvGrpSpPr>
              <p:cNvPr id="53" name="Group 4">
                <a:extLst>
                  <a:ext uri="{FF2B5EF4-FFF2-40B4-BE49-F238E27FC236}">
                    <a16:creationId xmlns:a16="http://schemas.microsoft.com/office/drawing/2014/main" id="{B3470CDD-410B-6C4C-BE67-CBE5CE107EFA}"/>
                  </a:ext>
                </a:extLst>
              </p:cNvPr>
              <p:cNvGrpSpPr>
                <a:grpSpLocks noChangeAspect="1"/>
              </p:cNvGrpSpPr>
              <p:nvPr/>
            </p:nvGrpSpPr>
            <p:grpSpPr bwMode="auto">
              <a:xfrm>
                <a:off x="9196711" y="2690054"/>
                <a:ext cx="1668463" cy="1292225"/>
                <a:chOff x="3315" y="1752"/>
                <a:chExt cx="1051" cy="814"/>
              </a:xfrm>
              <a:solidFill>
                <a:srgbClr val="0078D4"/>
              </a:solidFill>
            </p:grpSpPr>
            <p:sp>
              <p:nvSpPr>
                <p:cNvPr id="58" name="Freeform 5">
                  <a:extLst>
                    <a:ext uri="{FF2B5EF4-FFF2-40B4-BE49-F238E27FC236}">
                      <a16:creationId xmlns:a16="http://schemas.microsoft.com/office/drawing/2014/main" id="{2E85F629-6E99-1C43-BDAC-0FC8AFA32AF8}"/>
                    </a:ext>
                  </a:extLst>
                </p:cNvPr>
                <p:cNvSpPr>
                  <a:spLocks/>
                </p:cNvSpPr>
                <p:nvPr/>
              </p:nvSpPr>
              <p:spPr bwMode="auto">
                <a:xfrm>
                  <a:off x="3315" y="1752"/>
                  <a:ext cx="574" cy="725"/>
                </a:xfrm>
                <a:custGeom>
                  <a:avLst/>
                  <a:gdLst>
                    <a:gd name="T0" fmla="*/ 265 w 574"/>
                    <a:gd name="T1" fmla="*/ 253 h 725"/>
                    <a:gd name="T2" fmla="*/ 574 w 574"/>
                    <a:gd name="T3" fmla="*/ 0 h 725"/>
                    <a:gd name="T4" fmla="*/ 242 w 574"/>
                    <a:gd name="T5" fmla="*/ 724 h 725"/>
                    <a:gd name="T6" fmla="*/ 0 w 574"/>
                    <a:gd name="T7" fmla="*/ 725 h 725"/>
                    <a:gd name="T8" fmla="*/ 265 w 574"/>
                    <a:gd name="T9" fmla="*/ 253 h 725"/>
                  </a:gdLst>
                  <a:ahLst/>
                  <a:cxnLst>
                    <a:cxn ang="0">
                      <a:pos x="T0" y="T1"/>
                    </a:cxn>
                    <a:cxn ang="0">
                      <a:pos x="T2" y="T3"/>
                    </a:cxn>
                    <a:cxn ang="0">
                      <a:pos x="T4" y="T5"/>
                    </a:cxn>
                    <a:cxn ang="0">
                      <a:pos x="T6" y="T7"/>
                    </a:cxn>
                    <a:cxn ang="0">
                      <a:pos x="T8" y="T9"/>
                    </a:cxn>
                  </a:cxnLst>
                  <a:rect l="0" t="0" r="r" b="b"/>
                  <a:pathLst>
                    <a:path w="574" h="725">
                      <a:moveTo>
                        <a:pt x="265" y="253"/>
                      </a:moveTo>
                      <a:lnTo>
                        <a:pt x="574" y="0"/>
                      </a:lnTo>
                      <a:lnTo>
                        <a:pt x="242" y="724"/>
                      </a:lnTo>
                      <a:lnTo>
                        <a:pt x="0" y="725"/>
                      </a:lnTo>
                      <a:lnTo>
                        <a:pt x="265"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sp>
              <p:nvSpPr>
                <p:cNvPr id="59" name="Freeform 6">
                  <a:extLst>
                    <a:ext uri="{FF2B5EF4-FFF2-40B4-BE49-F238E27FC236}">
                      <a16:creationId xmlns:a16="http://schemas.microsoft.com/office/drawing/2014/main" id="{BE067E93-A5C5-3045-AE6D-F44FFF5BC3CE}"/>
                    </a:ext>
                  </a:extLst>
                </p:cNvPr>
                <p:cNvSpPr>
                  <a:spLocks/>
                </p:cNvSpPr>
                <p:nvPr/>
              </p:nvSpPr>
              <p:spPr bwMode="auto">
                <a:xfrm>
                  <a:off x="3563" y="1803"/>
                  <a:ext cx="803" cy="763"/>
                </a:xfrm>
                <a:custGeom>
                  <a:avLst/>
                  <a:gdLst>
                    <a:gd name="T0" fmla="*/ 0 w 803"/>
                    <a:gd name="T1" fmla="*/ 757 h 763"/>
                    <a:gd name="T2" fmla="*/ 485 w 803"/>
                    <a:gd name="T3" fmla="*/ 675 h 763"/>
                    <a:gd name="T4" fmla="*/ 232 w 803"/>
                    <a:gd name="T5" fmla="*/ 369 h 763"/>
                    <a:gd name="T6" fmla="*/ 367 w 803"/>
                    <a:gd name="T7" fmla="*/ 0 h 763"/>
                    <a:gd name="T8" fmla="*/ 803 w 803"/>
                    <a:gd name="T9" fmla="*/ 763 h 763"/>
                    <a:gd name="T10" fmla="*/ 0 w 803"/>
                    <a:gd name="T11" fmla="*/ 757 h 763"/>
                  </a:gdLst>
                  <a:ahLst/>
                  <a:cxnLst>
                    <a:cxn ang="0">
                      <a:pos x="T0" y="T1"/>
                    </a:cxn>
                    <a:cxn ang="0">
                      <a:pos x="T2" y="T3"/>
                    </a:cxn>
                    <a:cxn ang="0">
                      <a:pos x="T4" y="T5"/>
                    </a:cxn>
                    <a:cxn ang="0">
                      <a:pos x="T6" y="T7"/>
                    </a:cxn>
                    <a:cxn ang="0">
                      <a:pos x="T8" y="T9"/>
                    </a:cxn>
                    <a:cxn ang="0">
                      <a:pos x="T10" y="T11"/>
                    </a:cxn>
                  </a:cxnLst>
                  <a:rect l="0" t="0" r="r" b="b"/>
                  <a:pathLst>
                    <a:path w="803" h="763">
                      <a:moveTo>
                        <a:pt x="0" y="757"/>
                      </a:moveTo>
                      <a:lnTo>
                        <a:pt x="485" y="675"/>
                      </a:lnTo>
                      <a:lnTo>
                        <a:pt x="232" y="369"/>
                      </a:lnTo>
                      <a:lnTo>
                        <a:pt x="367" y="0"/>
                      </a:lnTo>
                      <a:lnTo>
                        <a:pt x="803" y="763"/>
                      </a:lnTo>
                      <a:lnTo>
                        <a:pt x="0" y="7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defRPr/>
                  </a:pPr>
                  <a:endParaRPr lang="en-IN" sz="1836">
                    <a:solidFill>
                      <a:srgbClr val="505050"/>
                    </a:solidFill>
                    <a:latin typeface="Segoe UI"/>
                  </a:endParaRPr>
                </a:p>
              </p:txBody>
            </p:sp>
          </p:grpSp>
          <p:grpSp>
            <p:nvGrpSpPr>
              <p:cNvPr id="55" name="Group 54">
                <a:extLst>
                  <a:ext uri="{FF2B5EF4-FFF2-40B4-BE49-F238E27FC236}">
                    <a16:creationId xmlns:a16="http://schemas.microsoft.com/office/drawing/2014/main" id="{1EFF7A62-4AC5-2547-B6B8-173EED074842}"/>
                  </a:ext>
                </a:extLst>
              </p:cNvPr>
              <p:cNvGrpSpPr/>
              <p:nvPr/>
            </p:nvGrpSpPr>
            <p:grpSpPr>
              <a:xfrm>
                <a:off x="10267693" y="2983633"/>
                <a:ext cx="602515" cy="602515"/>
                <a:chOff x="7211505" y="4977353"/>
                <a:chExt cx="989814" cy="989814"/>
              </a:xfrm>
            </p:grpSpPr>
            <p:sp>
              <p:nvSpPr>
                <p:cNvPr id="56" name="Oval 55">
                  <a:extLst>
                    <a:ext uri="{FF2B5EF4-FFF2-40B4-BE49-F238E27FC236}">
                      <a16:creationId xmlns:a16="http://schemas.microsoft.com/office/drawing/2014/main" id="{FE50676E-A646-5A48-8F92-10CD38A42CFE}"/>
                    </a:ext>
                  </a:extLst>
                </p:cNvPr>
                <p:cNvSpPr/>
                <p:nvPr/>
              </p:nvSpPr>
              <p:spPr bwMode="auto">
                <a:xfrm>
                  <a:off x="7211505" y="4977353"/>
                  <a:ext cx="989814" cy="989814"/>
                </a:xfrm>
                <a:prstGeom prst="ellipse">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Processing_E9F5" title="Icon of two interlocked gears">
                  <a:extLst>
                    <a:ext uri="{FF2B5EF4-FFF2-40B4-BE49-F238E27FC236}">
                      <a16:creationId xmlns:a16="http://schemas.microsoft.com/office/drawing/2014/main" id="{0F5C7BDE-654E-2948-BFE3-0A1645CA95B3}"/>
                    </a:ext>
                  </a:extLst>
                </p:cNvPr>
                <p:cNvSpPr>
                  <a:spLocks noChangeAspect="1" noEditPoints="1"/>
                </p:cNvSpPr>
                <p:nvPr/>
              </p:nvSpPr>
              <p:spPr bwMode="auto">
                <a:xfrm>
                  <a:off x="7383003" y="5190591"/>
                  <a:ext cx="646819" cy="56333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solidFill>
                  <a:srgbClr val="FFFFFF"/>
                </a:solidFill>
                <a:ln w="28575" cap="flat">
                  <a:solidFill>
                    <a:srgbClr val="0089D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grpSp>
      </p:grpSp>
      <p:pic>
        <p:nvPicPr>
          <p:cNvPr id="60" name="Graphic 59">
            <a:extLst>
              <a:ext uri="{FF2B5EF4-FFF2-40B4-BE49-F238E27FC236}">
                <a16:creationId xmlns:a16="http://schemas.microsoft.com/office/drawing/2014/main" id="{B6EF6CC1-8F79-3E4C-9BD6-C96A4CDBAEAE}"/>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037800" y="2151271"/>
            <a:ext cx="279351" cy="279351"/>
          </a:xfrm>
          <a:prstGeom prst="rect">
            <a:avLst/>
          </a:prstGeom>
        </p:spPr>
      </p:pic>
      <p:sp>
        <p:nvSpPr>
          <p:cNvPr id="3" name="Can 2">
            <a:extLst>
              <a:ext uri="{FF2B5EF4-FFF2-40B4-BE49-F238E27FC236}">
                <a16:creationId xmlns:a16="http://schemas.microsoft.com/office/drawing/2014/main" id="{2C9655AC-62C6-C243-84DA-F37A011724BF}"/>
              </a:ext>
            </a:extLst>
          </p:cNvPr>
          <p:cNvSpPr/>
          <p:nvPr/>
        </p:nvSpPr>
        <p:spPr>
          <a:xfrm rot="16200000">
            <a:off x="9899035" y="1809122"/>
            <a:ext cx="69583" cy="968524"/>
          </a:xfrm>
          <a:prstGeom prst="ca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5" name="Straight Arrow Connector 4">
            <a:extLst>
              <a:ext uri="{FF2B5EF4-FFF2-40B4-BE49-F238E27FC236}">
                <a16:creationId xmlns:a16="http://schemas.microsoft.com/office/drawing/2014/main" id="{DB9D3836-0A01-8646-9DDB-49DAED39BA63}"/>
              </a:ext>
            </a:extLst>
          </p:cNvPr>
          <p:cNvCxnSpPr>
            <a:cxnSpLocks/>
            <a:stCxn id="60" idx="3"/>
          </p:cNvCxnSpPr>
          <p:nvPr/>
        </p:nvCxnSpPr>
        <p:spPr>
          <a:xfrm>
            <a:off x="9317152" y="2290947"/>
            <a:ext cx="1226468" cy="5076"/>
          </a:xfrm>
          <a:prstGeom prst="straightConnector1">
            <a:avLst/>
          </a:prstGeom>
          <a:ln w="190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B81B19E-2AED-FC47-9386-BCEE4EE36D3E}"/>
              </a:ext>
            </a:extLst>
          </p:cNvPr>
          <p:cNvSpPr txBox="1"/>
          <p:nvPr/>
        </p:nvSpPr>
        <p:spPr>
          <a:xfrm>
            <a:off x="1876570" y="5046420"/>
            <a:ext cx="2547751" cy="526377"/>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https://docs.microsoft.com/en-us/azure/aks/limit-egress-traffic#required-ports-and-addresses-for-aks-clusters</a:t>
            </a:r>
          </a:p>
        </p:txBody>
      </p:sp>
      <p:sp>
        <p:nvSpPr>
          <p:cNvPr id="65" name="TextBox 64">
            <a:extLst>
              <a:ext uri="{FF2B5EF4-FFF2-40B4-BE49-F238E27FC236}">
                <a16:creationId xmlns:a16="http://schemas.microsoft.com/office/drawing/2014/main" id="{742CA883-A53F-CD4E-BA91-86C04DBC5583}"/>
              </a:ext>
            </a:extLst>
          </p:cNvPr>
          <p:cNvSpPr txBox="1"/>
          <p:nvPr/>
        </p:nvSpPr>
        <p:spPr>
          <a:xfrm>
            <a:off x="10055258" y="2796073"/>
            <a:ext cx="1953534" cy="382308"/>
          </a:xfrm>
          <a:prstGeom prst="rect">
            <a:avLst/>
          </a:prstGeom>
          <a:noFill/>
        </p:spPr>
        <p:txBody>
          <a:bodyPr wrap="square" rtlCol="0">
            <a:spAutoFit/>
          </a:bodyPr>
          <a:lstStyle/>
          <a:p>
            <a:pPr defTabSz="932597">
              <a:defRPr/>
            </a:pPr>
            <a:r>
              <a:rPr lang="en-US" sz="918" dirty="0">
                <a:solidFill>
                  <a:prstClr val="black"/>
                </a:solidFill>
                <a:latin typeface="Calibri" panose="020F0502020204030204"/>
              </a:rPr>
              <a:t>https://docs.microsoft.com/en-us/azure/aks/private-clusters</a:t>
            </a:r>
          </a:p>
        </p:txBody>
      </p:sp>
      <p:sp>
        <p:nvSpPr>
          <p:cNvPr id="66" name="TextBox 65">
            <a:extLst>
              <a:ext uri="{FF2B5EF4-FFF2-40B4-BE49-F238E27FC236}">
                <a16:creationId xmlns:a16="http://schemas.microsoft.com/office/drawing/2014/main" id="{78B003F8-D40B-084B-BAA2-F5D58FEFC6DD}"/>
              </a:ext>
            </a:extLst>
          </p:cNvPr>
          <p:cNvSpPr txBox="1"/>
          <p:nvPr/>
        </p:nvSpPr>
        <p:spPr>
          <a:xfrm>
            <a:off x="6099599" y="6065646"/>
            <a:ext cx="3203331" cy="238240"/>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https://docs.microsoft.com/en-ca/azure/firewall/integrate-lb</a:t>
            </a:r>
          </a:p>
        </p:txBody>
      </p:sp>
      <p:pic>
        <p:nvPicPr>
          <p:cNvPr id="62" name="Graphic 61">
            <a:extLst>
              <a:ext uri="{FF2B5EF4-FFF2-40B4-BE49-F238E27FC236}">
                <a16:creationId xmlns:a16="http://schemas.microsoft.com/office/drawing/2014/main" id="{2576AA7E-197F-8C4B-8D56-82471B6868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58102" y="1984559"/>
            <a:ext cx="344833" cy="344833"/>
          </a:xfrm>
          <a:prstGeom prst="rect">
            <a:avLst/>
          </a:prstGeom>
        </p:spPr>
      </p:pic>
      <p:sp>
        <p:nvSpPr>
          <p:cNvPr id="63" name="TextBox 62">
            <a:extLst>
              <a:ext uri="{FF2B5EF4-FFF2-40B4-BE49-F238E27FC236}">
                <a16:creationId xmlns:a16="http://schemas.microsoft.com/office/drawing/2014/main" id="{AA2D3800-FA0F-1540-8EAE-B251507090A4}"/>
              </a:ext>
            </a:extLst>
          </p:cNvPr>
          <p:cNvSpPr txBox="1"/>
          <p:nvPr/>
        </p:nvSpPr>
        <p:spPr>
          <a:xfrm>
            <a:off x="6775272" y="1214541"/>
            <a:ext cx="1953534" cy="382308"/>
          </a:xfrm>
          <a:prstGeom prst="rect">
            <a:avLst/>
          </a:prstGeom>
          <a:noFill/>
        </p:spPr>
        <p:txBody>
          <a:bodyPr wrap="square" rtlCol="0">
            <a:spAutoFit/>
          </a:bodyPr>
          <a:lstStyle/>
          <a:p>
            <a:pPr defTabSz="932597">
              <a:defRPr/>
            </a:pPr>
            <a:r>
              <a:rPr lang="en-US" sz="918">
                <a:solidFill>
                  <a:prstClr val="black"/>
                </a:solidFill>
                <a:latin typeface="Calibri" panose="020F0502020204030204"/>
              </a:rPr>
              <a:t>https://</a:t>
            </a:r>
            <a:r>
              <a:rPr lang="en-US" sz="918" err="1">
                <a:solidFill>
                  <a:prstClr val="black"/>
                </a:solidFill>
                <a:latin typeface="Calibri" panose="020F0502020204030204"/>
              </a:rPr>
              <a:t>docs.microsoft.com</a:t>
            </a:r>
            <a:r>
              <a:rPr lang="en-US" sz="918">
                <a:solidFill>
                  <a:prstClr val="black"/>
                </a:solidFill>
                <a:latin typeface="Calibri" panose="020F0502020204030204"/>
              </a:rPr>
              <a:t>/</a:t>
            </a:r>
            <a:r>
              <a:rPr lang="en-US" sz="918" err="1">
                <a:solidFill>
                  <a:prstClr val="black"/>
                </a:solidFill>
                <a:latin typeface="Calibri" panose="020F0502020204030204"/>
              </a:rPr>
              <a:t>en</a:t>
            </a:r>
            <a:r>
              <a:rPr lang="en-US" sz="918">
                <a:solidFill>
                  <a:prstClr val="black"/>
                </a:solidFill>
                <a:latin typeface="Calibri" panose="020F0502020204030204"/>
              </a:rPr>
              <a:t>-ca/azure/</a:t>
            </a:r>
            <a:r>
              <a:rPr lang="en-US" sz="918" err="1">
                <a:solidFill>
                  <a:prstClr val="black"/>
                </a:solidFill>
                <a:latin typeface="Calibri" panose="020F0502020204030204"/>
              </a:rPr>
              <a:t>aks</a:t>
            </a:r>
            <a:r>
              <a:rPr lang="en-US" sz="918">
                <a:solidFill>
                  <a:prstClr val="black"/>
                </a:solidFill>
                <a:latin typeface="Calibri" panose="020F0502020204030204"/>
              </a:rPr>
              <a:t>/ingress-internal-</a:t>
            </a:r>
            <a:r>
              <a:rPr lang="en-US" sz="918" err="1">
                <a:solidFill>
                  <a:prstClr val="black"/>
                </a:solidFill>
                <a:latin typeface="Calibri" panose="020F0502020204030204"/>
              </a:rPr>
              <a:t>ip</a:t>
            </a:r>
            <a:endParaRPr lang="en-US" sz="918">
              <a:solidFill>
                <a:prstClr val="black"/>
              </a:solidFill>
              <a:latin typeface="Calibri" panose="020F0502020204030204"/>
            </a:endParaRPr>
          </a:p>
        </p:txBody>
      </p:sp>
      <p:sp>
        <p:nvSpPr>
          <p:cNvPr id="70" name="Title 3">
            <a:extLst>
              <a:ext uri="{FF2B5EF4-FFF2-40B4-BE49-F238E27FC236}">
                <a16:creationId xmlns:a16="http://schemas.microsoft.com/office/drawing/2014/main" id="{E6BD7071-43D3-4188-8A24-A92BD510AF30}"/>
              </a:ext>
            </a:extLst>
          </p:cNvPr>
          <p:cNvSpPr txBox="1">
            <a:spLocks/>
          </p:cNvSpPr>
          <p:nvPr/>
        </p:nvSpPr>
        <p:spPr>
          <a:xfrm>
            <a:off x="465955" y="633186"/>
            <a:ext cx="11531551" cy="786851"/>
          </a:xfrm>
          <a:prstGeom prst="rect">
            <a:avLst/>
          </a:prstGeom>
        </p:spPr>
        <p:txBody>
          <a:bodyPr vert="horz" wrap="square" lIns="0" tIns="0" rIns="0" bIns="0" rtlCol="0" anchor="t">
            <a:spAutoFit/>
          </a:bodyPr>
          <a:lstStyle>
            <a:lvl1pPr algn="l" defTabSz="914367" rtl="0" eaLnBrk="1" latinLnBrk="0" hangingPunct="1">
              <a:lnSpc>
                <a:spcPts val="3137"/>
              </a:lnSpc>
              <a:spcBef>
                <a:spcPct val="0"/>
              </a:spcBef>
              <a:buNone/>
              <a:defRPr lang="en-US" sz="2745" b="0" kern="1200" cap="none" spc="-49" baseline="0">
                <a:ln w="3175">
                  <a:noFill/>
                </a:ln>
                <a:solidFill>
                  <a:schemeClr val="tx1"/>
                </a:solidFill>
                <a:effectLst/>
                <a:latin typeface="+mj-lt"/>
                <a:ea typeface="+mn-ea"/>
                <a:cs typeface="Segoe UI" pitchFamily="34" charset="0"/>
              </a:defRPr>
            </a:lvl1pPr>
          </a:lstStyle>
          <a:p>
            <a:pPr defTabSz="932563">
              <a:lnSpc>
                <a:spcPts val="3199"/>
              </a:lnSpc>
              <a:defRPr/>
            </a:pPr>
            <a:r>
              <a:rPr lang="en-US" sz="2800" spc="-50" dirty="0">
                <a:solidFill>
                  <a:prstClr val="black"/>
                </a:solidFill>
                <a:latin typeface="Segoe UI Semibold"/>
              </a:rPr>
              <a:t>AKS – Secure Egress</a:t>
            </a:r>
          </a:p>
          <a:p>
            <a:pPr defTabSz="932563">
              <a:lnSpc>
                <a:spcPts val="3199"/>
              </a:lnSpc>
              <a:defRPr/>
            </a:pPr>
            <a:r>
              <a:rPr lang="en-US" sz="1836" spc="-50" dirty="0">
                <a:solidFill>
                  <a:prstClr val="black"/>
                </a:solidFill>
                <a:latin typeface="Segoe UI Semibold"/>
              </a:rPr>
              <a:t>Private Clusters + </a:t>
            </a:r>
            <a:r>
              <a:rPr lang="en-US" sz="1836" spc="-50" dirty="0" err="1">
                <a:solidFill>
                  <a:prstClr val="black"/>
                </a:solidFill>
                <a:latin typeface="Segoe UI Semibold"/>
              </a:rPr>
              <a:t>OutboundType</a:t>
            </a:r>
            <a:r>
              <a:rPr lang="en-US" sz="1836" spc="-50" dirty="0">
                <a:solidFill>
                  <a:prstClr val="black"/>
                </a:solidFill>
                <a:latin typeface="Segoe UI Semibold"/>
              </a:rPr>
              <a:t>: UDR</a:t>
            </a:r>
            <a:endParaRPr lang="en-US" sz="1428" spc="-50" dirty="0">
              <a:solidFill>
                <a:prstClr val="black"/>
              </a:solidFill>
              <a:latin typeface="Segoe UI Semibold"/>
            </a:endParaRPr>
          </a:p>
        </p:txBody>
      </p:sp>
      <p:sp>
        <p:nvSpPr>
          <p:cNvPr id="4" name="TextBox 3">
            <a:extLst>
              <a:ext uri="{FF2B5EF4-FFF2-40B4-BE49-F238E27FC236}">
                <a16:creationId xmlns:a16="http://schemas.microsoft.com/office/drawing/2014/main" id="{2A0F8C46-D9E8-4A9F-955B-A77876979951}"/>
              </a:ext>
            </a:extLst>
          </p:cNvPr>
          <p:cNvSpPr txBox="1"/>
          <p:nvPr/>
        </p:nvSpPr>
        <p:spPr>
          <a:xfrm>
            <a:off x="7398642" y="5093805"/>
            <a:ext cx="611785" cy="376684"/>
          </a:xfrm>
          <a:prstGeom prst="rect">
            <a:avLst/>
          </a:prstGeom>
          <a:noFill/>
        </p:spPr>
        <p:txBody>
          <a:bodyPr wrap="none" rtlCol="0">
            <a:spAutoFit/>
          </a:bodyPr>
          <a:lstStyle/>
          <a:p>
            <a:pPr defTabSz="932563"/>
            <a:r>
              <a:rPr lang="en-US" dirty="0">
                <a:solidFill>
                  <a:srgbClr val="FF0000"/>
                </a:solidFill>
                <a:latin typeface="Calibri" panose="020F0502020204030204"/>
              </a:rPr>
              <a:t>UDR</a:t>
            </a:r>
            <a:endParaRPr lang="en-CA" dirty="0">
              <a:solidFill>
                <a:srgbClr val="FF0000"/>
              </a:solidFill>
              <a:latin typeface="Calibri" panose="020F0502020204030204"/>
            </a:endParaRPr>
          </a:p>
        </p:txBody>
      </p:sp>
    </p:spTree>
    <p:extLst>
      <p:ext uri="{BB962C8B-B14F-4D97-AF65-F5344CB8AC3E}">
        <p14:creationId xmlns:p14="http://schemas.microsoft.com/office/powerpoint/2010/main" val="614942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8" descr="A picture containing drawing&#10;&#10;Description automatically generated">
            <a:extLst>
              <a:ext uri="{FF2B5EF4-FFF2-40B4-BE49-F238E27FC236}">
                <a16:creationId xmlns:a16="http://schemas.microsoft.com/office/drawing/2014/main" id="{96D6F373-0D93-4428-A779-CBE0D1F61BC6}"/>
              </a:ext>
            </a:extLst>
          </p:cNvPr>
          <p:cNvPicPr>
            <a:picLocks noChangeAspect="1"/>
          </p:cNvPicPr>
          <p:nvPr/>
        </p:nvPicPr>
        <p:blipFill>
          <a:blip r:embed="rId2"/>
          <a:stretch>
            <a:fillRect/>
          </a:stretch>
        </p:blipFill>
        <p:spPr>
          <a:xfrm>
            <a:off x="3769625" y="2206862"/>
            <a:ext cx="1506289" cy="1170571"/>
          </a:xfrm>
          <a:prstGeom prst="rect">
            <a:avLst/>
          </a:prstGeom>
        </p:spPr>
      </p:pic>
      <p:pic>
        <p:nvPicPr>
          <p:cNvPr id="6" name="Picture 9" descr="A person standing in a parking lot&#10;&#10;Description automatically generated">
            <a:extLst>
              <a:ext uri="{FF2B5EF4-FFF2-40B4-BE49-F238E27FC236}">
                <a16:creationId xmlns:a16="http://schemas.microsoft.com/office/drawing/2014/main" id="{B1F12275-859A-483E-9C73-CB964A9C4731}"/>
              </a:ext>
            </a:extLst>
          </p:cNvPr>
          <p:cNvPicPr>
            <a:picLocks noChangeAspect="1"/>
          </p:cNvPicPr>
          <p:nvPr/>
        </p:nvPicPr>
        <p:blipFill rotWithShape="1">
          <a:blip r:embed="rId3"/>
          <a:srcRect l="21754" t="26178" r="22460" b="27964"/>
          <a:stretch/>
        </p:blipFill>
        <p:spPr>
          <a:xfrm>
            <a:off x="1686615" y="2173968"/>
            <a:ext cx="1281240" cy="1221088"/>
          </a:xfrm>
          <a:prstGeom prst="rect">
            <a:avLst/>
          </a:prstGeom>
        </p:spPr>
      </p:pic>
      <p:sp>
        <p:nvSpPr>
          <p:cNvPr id="2" name="Title 1">
            <a:extLst>
              <a:ext uri="{FF2B5EF4-FFF2-40B4-BE49-F238E27FC236}">
                <a16:creationId xmlns:a16="http://schemas.microsoft.com/office/drawing/2014/main" id="{E5E02E1F-C5C7-4623-B3EF-52A8E5C6ECF7}"/>
              </a:ext>
            </a:extLst>
          </p:cNvPr>
          <p:cNvSpPr>
            <a:spLocks noGrp="1"/>
          </p:cNvSpPr>
          <p:nvPr>
            <p:ph type="title"/>
          </p:nvPr>
        </p:nvSpPr>
        <p:spPr/>
        <p:txBody>
          <a:bodyPr/>
          <a:lstStyle/>
          <a:p>
            <a:r>
              <a:rPr lang="en-US" dirty="0"/>
              <a:t>Who are we?</a:t>
            </a:r>
          </a:p>
        </p:txBody>
      </p:sp>
      <p:sp>
        <p:nvSpPr>
          <p:cNvPr id="5" name="Footer Placeholder 4">
            <a:extLst>
              <a:ext uri="{FF2B5EF4-FFF2-40B4-BE49-F238E27FC236}">
                <a16:creationId xmlns:a16="http://schemas.microsoft.com/office/drawing/2014/main" id="{58088713-D5B4-49F9-8E2D-05D2ACCFFF00}"/>
              </a:ext>
            </a:extLst>
          </p:cNvPr>
          <p:cNvSpPr>
            <a:spLocks noGrp="1"/>
          </p:cNvSpPr>
          <p:nvPr>
            <p:ph type="ftr" sz="quarter" idx="3"/>
          </p:nvPr>
        </p:nvSpPr>
        <p:spPr/>
        <p:txBody>
          <a:bodyPr/>
          <a:lstStyle/>
          <a:p>
            <a:r>
              <a:rPr lang="en-US">
                <a:solidFill>
                  <a:schemeClr val="bg1">
                    <a:lumMod val="65000"/>
                  </a:schemeClr>
                </a:solidFill>
              </a:rPr>
              <a:t>© Microsoft Corporation                                                                                  								                                Azure </a:t>
            </a:r>
          </a:p>
        </p:txBody>
      </p:sp>
      <p:grpSp>
        <p:nvGrpSpPr>
          <p:cNvPr id="9" name="Group 8">
            <a:extLst>
              <a:ext uri="{FF2B5EF4-FFF2-40B4-BE49-F238E27FC236}">
                <a16:creationId xmlns:a16="http://schemas.microsoft.com/office/drawing/2014/main" id="{EF71B693-FE18-4E4C-8906-6F10C54DE3A1}"/>
              </a:ext>
            </a:extLst>
          </p:cNvPr>
          <p:cNvGrpSpPr/>
          <p:nvPr/>
        </p:nvGrpSpPr>
        <p:grpSpPr>
          <a:xfrm>
            <a:off x="7168323" y="2152304"/>
            <a:ext cx="3762064" cy="2956597"/>
            <a:chOff x="7168323" y="2152304"/>
            <a:chExt cx="3762064" cy="2956597"/>
          </a:xfrm>
        </p:grpSpPr>
        <p:pic>
          <p:nvPicPr>
            <p:cNvPr id="2050" name="Picture 2">
              <a:extLst>
                <a:ext uri="{FF2B5EF4-FFF2-40B4-BE49-F238E27FC236}">
                  <a16:creationId xmlns:a16="http://schemas.microsoft.com/office/drawing/2014/main" id="{51A04F66-4C08-4616-B07A-AF85B89AA5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8323" y="2183860"/>
              <a:ext cx="1265691" cy="11972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29BBE850-E167-4C78-891E-B20B7A40AA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3C96FC1-1263-4971-A7F7-6F8EB88C788F}"/>
                </a:ext>
              </a:extLst>
            </p:cNvPr>
            <p:cNvSpPr txBox="1"/>
            <p:nvPr/>
          </p:nvSpPr>
          <p:spPr>
            <a:xfrm>
              <a:off x="9083390" y="4521053"/>
              <a:ext cx="1846997" cy="544765"/>
            </a:xfrm>
            <a:prstGeom prst="rect">
              <a:avLst/>
            </a:prstGeom>
            <a:noFill/>
          </p:spPr>
          <p:txBody>
            <a:bodyPr wrap="square" lIns="182880" tIns="146304" rIns="182880" bIns="146304" rtlCol="0">
              <a:spAutoFit/>
            </a:bodyPr>
            <a:lstStyle/>
            <a:p>
              <a:pPr>
                <a:lnSpc>
                  <a:spcPct val="90000"/>
                </a:lnSpc>
                <a:spcAft>
                  <a:spcPts val="600"/>
                </a:spcAft>
              </a:pPr>
              <a:r>
                <a:rPr lang="en-US" b="0" i="0" u="none" strike="noStrike" dirty="0">
                  <a:solidFill>
                    <a:srgbClr val="000000"/>
                  </a:solidFill>
                  <a:effectLst/>
                  <a:latin typeface="Calibri" panose="020F0502020204030204" pitchFamily="34" charset="0"/>
                </a:rPr>
                <a:t>@dave_strebel</a:t>
              </a:r>
              <a:r>
                <a:rPr lang="en-US" b="0" i="0" dirty="0">
                  <a:solidFill>
                    <a:srgbClr val="000000"/>
                  </a:solidFill>
                  <a:effectLst/>
                  <a:latin typeface="Calibri" panose="020F0502020204030204" pitchFamily="34" charset="0"/>
                </a:rPr>
                <a:t>​</a:t>
              </a:r>
              <a:endParaRPr lang="en-US" dirty="0">
                <a:gradFill>
                  <a:gsLst>
                    <a:gs pos="2917">
                      <a:schemeClr val="tx1"/>
                    </a:gs>
                    <a:gs pos="30000">
                      <a:schemeClr val="tx1"/>
                    </a:gs>
                  </a:gsLst>
                  <a:lin ang="5400000" scaled="0"/>
                </a:gradFill>
              </a:endParaRPr>
            </a:p>
          </p:txBody>
        </p:sp>
        <p:pic>
          <p:nvPicPr>
            <p:cNvPr id="8" name="Picture 7">
              <a:extLst>
                <a:ext uri="{FF2B5EF4-FFF2-40B4-BE49-F238E27FC236}">
                  <a16:creationId xmlns:a16="http://schemas.microsoft.com/office/drawing/2014/main" id="{50ACC521-4010-4A87-9A61-427A9BB61E22}"/>
                </a:ext>
              </a:extLst>
            </p:cNvPr>
            <p:cNvPicPr>
              <a:picLocks noChangeAspect="1"/>
            </p:cNvPicPr>
            <p:nvPr/>
          </p:nvPicPr>
          <p:blipFill>
            <a:blip r:embed="rId6"/>
            <a:stretch>
              <a:fillRect/>
            </a:stretch>
          </p:blipFill>
          <p:spPr>
            <a:xfrm>
              <a:off x="7233521" y="3610579"/>
              <a:ext cx="1150753" cy="1498322"/>
            </a:xfrm>
            <a:prstGeom prst="rect">
              <a:avLst/>
            </a:prstGeom>
          </p:spPr>
        </p:pic>
        <p:pic>
          <p:nvPicPr>
            <p:cNvPr id="2056" name="Picture 8">
              <a:extLst>
                <a:ext uri="{FF2B5EF4-FFF2-40B4-BE49-F238E27FC236}">
                  <a16:creationId xmlns:a16="http://schemas.microsoft.com/office/drawing/2014/main" id="{24C792ED-0AF0-4E89-BDAE-72B64ADB23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77540" y="2152304"/>
              <a:ext cx="1458699" cy="12603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oup 11">
            <a:extLst>
              <a:ext uri="{FF2B5EF4-FFF2-40B4-BE49-F238E27FC236}">
                <a16:creationId xmlns:a16="http://schemas.microsoft.com/office/drawing/2014/main" id="{CF6C1ACF-77EB-40F3-88EA-619C519150FA}"/>
              </a:ext>
            </a:extLst>
          </p:cNvPr>
          <p:cNvGrpSpPr/>
          <p:nvPr/>
        </p:nvGrpSpPr>
        <p:grpSpPr>
          <a:xfrm>
            <a:off x="3599408" y="3610566"/>
            <a:ext cx="1846997" cy="1455239"/>
            <a:chOff x="9083390" y="3610579"/>
            <a:chExt cx="1846997" cy="1455239"/>
          </a:xfrm>
        </p:grpSpPr>
        <p:pic>
          <p:nvPicPr>
            <p:cNvPr id="14" name="Picture 6">
              <a:extLst>
                <a:ext uri="{FF2B5EF4-FFF2-40B4-BE49-F238E27FC236}">
                  <a16:creationId xmlns:a16="http://schemas.microsoft.com/office/drawing/2014/main" id="{891A5639-750B-471E-9005-344F9D1E29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3155" y="3610579"/>
              <a:ext cx="987468" cy="96678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FE6CB196-12DC-4C59-9059-41CE13802A92}"/>
                </a:ext>
              </a:extLst>
            </p:cNvPr>
            <p:cNvSpPr txBox="1"/>
            <p:nvPr/>
          </p:nvSpPr>
          <p:spPr>
            <a:xfrm>
              <a:off x="9083390" y="4521053"/>
              <a:ext cx="1846997" cy="544765"/>
            </a:xfrm>
            <a:prstGeom prst="rect">
              <a:avLst/>
            </a:prstGeom>
            <a:noFill/>
          </p:spPr>
          <p:txBody>
            <a:bodyPr wrap="square" lIns="182880" tIns="146304" rIns="182880" bIns="146304" rtlCol="0" anchor="t">
              <a:spAutoFit/>
            </a:bodyPr>
            <a:lstStyle/>
            <a:p>
              <a:pPr>
                <a:lnSpc>
                  <a:spcPct val="90000"/>
                </a:lnSpc>
                <a:spcAft>
                  <a:spcPts val="600"/>
                </a:spcAft>
              </a:pPr>
              <a:r>
                <a:rPr lang="en-US" b="0" i="0" u="none" strike="noStrike" dirty="0">
                  <a:solidFill>
                    <a:srgbClr val="000000"/>
                  </a:solidFill>
                  <a:effectLst/>
                  <a:latin typeface="Calibri"/>
                  <a:cs typeface="Calibri"/>
                </a:rPr>
                <a:t>@</a:t>
              </a:r>
              <a:r>
                <a:rPr lang="en-US" dirty="0">
                  <a:solidFill>
                    <a:srgbClr val="000000"/>
                  </a:solidFill>
                  <a:latin typeface="Calibri"/>
                  <a:cs typeface="Calibri"/>
                </a:rPr>
                <a:t>kendallroden</a:t>
              </a:r>
              <a:r>
                <a:rPr lang="en-US" b="0" i="0" dirty="0">
                  <a:solidFill>
                    <a:srgbClr val="000000"/>
                  </a:solidFill>
                  <a:effectLst/>
                  <a:latin typeface="Calibri"/>
                  <a:cs typeface="Calibri"/>
                </a:rPr>
                <a:t>​</a:t>
              </a:r>
              <a:endParaRPr lang="en-US" dirty="0">
                <a:gradFill>
                  <a:gsLst>
                    <a:gs pos="2917">
                      <a:schemeClr val="tx1"/>
                    </a:gs>
                    <a:gs pos="30000">
                      <a:schemeClr val="tx1"/>
                    </a:gs>
                  </a:gsLst>
                  <a:lin ang="5400000" scaled="0"/>
                </a:gradFill>
                <a:latin typeface="Calibri"/>
                <a:cs typeface="Calibri"/>
              </a:endParaRPr>
            </a:p>
          </p:txBody>
        </p:sp>
      </p:grpSp>
      <p:pic>
        <p:nvPicPr>
          <p:cNvPr id="11" name="Picture 17" descr="A group of people posing for the camera&#10;&#10;Description automatically generated">
            <a:extLst>
              <a:ext uri="{FF2B5EF4-FFF2-40B4-BE49-F238E27FC236}">
                <a16:creationId xmlns:a16="http://schemas.microsoft.com/office/drawing/2014/main" id="{E766DCFF-1798-459B-942D-E91AFE0719CC}"/>
              </a:ext>
            </a:extLst>
          </p:cNvPr>
          <p:cNvPicPr>
            <a:picLocks noChangeAspect="1"/>
          </p:cNvPicPr>
          <p:nvPr/>
        </p:nvPicPr>
        <p:blipFill>
          <a:blip r:embed="rId8"/>
          <a:stretch>
            <a:fillRect/>
          </a:stretch>
        </p:blipFill>
        <p:spPr>
          <a:xfrm>
            <a:off x="1692196" y="3619208"/>
            <a:ext cx="1262358" cy="1247516"/>
          </a:xfrm>
          <a:prstGeom prst="rect">
            <a:avLst/>
          </a:prstGeom>
        </p:spPr>
      </p:pic>
    </p:spTree>
    <p:extLst>
      <p:ext uri="{BB962C8B-B14F-4D97-AF65-F5344CB8AC3E}">
        <p14:creationId xmlns:p14="http://schemas.microsoft.com/office/powerpoint/2010/main" val="109609602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B990B-1793-440D-A993-EACAB025DFE6}"/>
              </a:ext>
            </a:extLst>
          </p:cNvPr>
          <p:cNvSpPr>
            <a:spLocks noGrp="1"/>
          </p:cNvSpPr>
          <p:nvPr>
            <p:ph type="title"/>
          </p:nvPr>
        </p:nvSpPr>
        <p:spPr>
          <a:xfrm>
            <a:off x="1663780" y="2381284"/>
            <a:ext cx="1776944" cy="1502727"/>
          </a:xfrm>
        </p:spPr>
        <p:txBody>
          <a:bodyPr/>
          <a:lstStyle/>
          <a:p>
            <a:pPr algn="ctr"/>
            <a:r>
              <a:rPr lang="en-US" dirty="0"/>
              <a:t>Thank you.</a:t>
            </a:r>
            <a:endParaRPr lang="en-CA" dirty="0"/>
          </a:p>
        </p:txBody>
      </p:sp>
      <p:grpSp>
        <p:nvGrpSpPr>
          <p:cNvPr id="9" name="Group 8">
            <a:extLst>
              <a:ext uri="{FF2B5EF4-FFF2-40B4-BE49-F238E27FC236}">
                <a16:creationId xmlns:a16="http://schemas.microsoft.com/office/drawing/2014/main" id="{204FE6B9-8557-4496-AC22-761D2724C62B}"/>
              </a:ext>
            </a:extLst>
          </p:cNvPr>
          <p:cNvGrpSpPr/>
          <p:nvPr/>
        </p:nvGrpSpPr>
        <p:grpSpPr>
          <a:xfrm>
            <a:off x="5016575" y="1815555"/>
            <a:ext cx="2403324" cy="3385976"/>
            <a:chOff x="5029301" y="2053517"/>
            <a:chExt cx="2356414" cy="3319886"/>
          </a:xfrm>
        </p:grpSpPr>
        <p:pic>
          <p:nvPicPr>
            <p:cNvPr id="22" name="Picture 21" descr="A person looking at the camera&#10;&#10;Description automatically generated">
              <a:extLst>
                <a:ext uri="{FF2B5EF4-FFF2-40B4-BE49-F238E27FC236}">
                  <a16:creationId xmlns:a16="http://schemas.microsoft.com/office/drawing/2014/main" id="{A009AFFE-4773-47EC-A552-7060B2026D49}"/>
                </a:ext>
              </a:extLst>
            </p:cNvPr>
            <p:cNvPicPr>
              <a:picLocks noChangeAspect="1"/>
            </p:cNvPicPr>
            <p:nvPr/>
          </p:nvPicPr>
          <p:blipFill>
            <a:blip r:embed="rId2"/>
            <a:stretch>
              <a:fillRect/>
            </a:stretch>
          </p:blipFill>
          <p:spPr>
            <a:xfrm>
              <a:off x="5255009" y="2053517"/>
              <a:ext cx="1905000" cy="1905000"/>
            </a:xfrm>
            <a:prstGeom prst="ellipse">
              <a:avLst/>
            </a:prstGeom>
            <a:ln w="38100">
              <a:solidFill>
                <a:srgbClr val="FFFFFF"/>
              </a:solidFill>
            </a:ln>
          </p:spPr>
        </p:pic>
        <p:sp>
          <p:nvSpPr>
            <p:cNvPr id="23" name="TextBox 22">
              <a:extLst>
                <a:ext uri="{FF2B5EF4-FFF2-40B4-BE49-F238E27FC236}">
                  <a16:creationId xmlns:a16="http://schemas.microsoft.com/office/drawing/2014/main" id="{4FB0985C-3924-4D4A-A715-6B162B7687E2}"/>
                </a:ext>
              </a:extLst>
            </p:cNvPr>
            <p:cNvSpPr txBox="1"/>
            <p:nvPr/>
          </p:nvSpPr>
          <p:spPr>
            <a:xfrm>
              <a:off x="5029301" y="4243285"/>
              <a:ext cx="2356414" cy="1130118"/>
            </a:xfrm>
            <a:prstGeom prst="rect">
              <a:avLst/>
            </a:prstGeom>
            <a:noFill/>
          </p:spPr>
          <p:txBody>
            <a:bodyPr wrap="none" lIns="0" tIns="0" rIns="0" bIns="0" rtlCol="0">
              <a:spAutoFit/>
            </a:bodyPr>
            <a:lstStyle/>
            <a:p>
              <a:pPr algn="ctr" defTabSz="932597">
                <a:defRPr/>
              </a:pPr>
              <a:r>
                <a:rPr lang="en-US" sz="1632" b="1" kern="0" dirty="0">
                  <a:solidFill>
                    <a:srgbClr val="FFFFFF"/>
                  </a:solidFill>
                  <a:latin typeface="Segoe UI"/>
                </a:rPr>
                <a:t>Ray Kao</a:t>
              </a:r>
            </a:p>
            <a:p>
              <a:pPr algn="ctr" defTabSz="932597">
                <a:defRPr/>
              </a:pPr>
              <a:r>
                <a:rPr lang="en-US" sz="1428" kern="0" dirty="0">
                  <a:solidFill>
                    <a:srgbClr val="FFFFFF"/>
                  </a:solidFill>
                  <a:latin typeface="Segoe UI"/>
                </a:rPr>
                <a:t>OSS/Cloud Native Architect</a:t>
              </a:r>
            </a:p>
            <a:p>
              <a:pPr algn="ctr" defTabSz="932597">
                <a:defRPr/>
              </a:pPr>
              <a:r>
                <a:rPr lang="en-US" sz="1428" kern="0" dirty="0">
                  <a:solidFill>
                    <a:srgbClr val="FFFFFF"/>
                  </a:solidFill>
                  <a:latin typeface="Segoe UI"/>
                </a:rPr>
                <a:t>Azure Global Black Belt Team</a:t>
              </a:r>
            </a:p>
            <a:p>
              <a:pPr algn="ctr" defTabSz="932597">
                <a:defRPr/>
              </a:pPr>
              <a:r>
                <a:rPr lang="en-US" sz="1428" kern="0" dirty="0">
                  <a:solidFill>
                    <a:srgbClr val="FFFFFF"/>
                  </a:solidFill>
                  <a:latin typeface="Segoe UI"/>
                </a:rPr>
                <a:t>@RayKao</a:t>
              </a:r>
            </a:p>
            <a:p>
              <a:pPr algn="ctr" defTabSz="932597">
                <a:defRPr/>
              </a:pPr>
              <a:endParaRPr lang="en-CA" sz="1428" kern="0" dirty="0">
                <a:gradFill>
                  <a:gsLst>
                    <a:gs pos="2917">
                      <a:srgbClr val="FFFFFF"/>
                    </a:gs>
                    <a:gs pos="30000">
                      <a:srgbClr val="FFFFFF"/>
                    </a:gs>
                  </a:gsLst>
                  <a:lin ang="5400000" scaled="0"/>
                </a:gradFill>
                <a:latin typeface="Segoe UI"/>
              </a:endParaRPr>
            </a:p>
          </p:txBody>
        </p:sp>
      </p:grpSp>
      <p:pic>
        <p:nvPicPr>
          <p:cNvPr id="3" name="Picture 2" descr="A picture containing plate, drawing&#10;&#10;Description automatically generated">
            <a:extLst>
              <a:ext uri="{FF2B5EF4-FFF2-40B4-BE49-F238E27FC236}">
                <a16:creationId xmlns:a16="http://schemas.microsoft.com/office/drawing/2014/main" id="{5CE6D22D-BF86-46FD-AE65-6B7D97F31CF4}"/>
              </a:ext>
            </a:extLst>
          </p:cNvPr>
          <p:cNvPicPr>
            <a:picLocks noChangeAspect="1"/>
          </p:cNvPicPr>
          <p:nvPr/>
        </p:nvPicPr>
        <p:blipFill>
          <a:blip r:embed="rId3"/>
          <a:stretch>
            <a:fillRect/>
          </a:stretch>
        </p:blipFill>
        <p:spPr>
          <a:xfrm>
            <a:off x="1342521" y="2993759"/>
            <a:ext cx="2419464" cy="1080118"/>
          </a:xfrm>
          <a:prstGeom prst="rect">
            <a:avLst/>
          </a:prstGeom>
        </p:spPr>
      </p:pic>
    </p:spTree>
    <p:extLst>
      <p:ext uri="{BB962C8B-B14F-4D97-AF65-F5344CB8AC3E}">
        <p14:creationId xmlns:p14="http://schemas.microsoft.com/office/powerpoint/2010/main" val="315044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8CB65-1FAF-4580-830E-F684EDD1A60C}"/>
              </a:ext>
            </a:extLst>
          </p:cNvPr>
          <p:cNvSpPr>
            <a:spLocks noGrp="1"/>
          </p:cNvSpPr>
          <p:nvPr>
            <p:ph type="title"/>
          </p:nvPr>
        </p:nvSpPr>
        <p:spPr/>
        <p:txBody>
          <a:bodyPr/>
          <a:lstStyle/>
          <a:p>
            <a:r>
              <a:rPr lang="en-US" dirty="0"/>
              <a:t>Why AKS Office Hours?</a:t>
            </a:r>
          </a:p>
        </p:txBody>
      </p:sp>
      <p:sp>
        <p:nvSpPr>
          <p:cNvPr id="3" name="Content Placeholder 2">
            <a:extLst>
              <a:ext uri="{FF2B5EF4-FFF2-40B4-BE49-F238E27FC236}">
                <a16:creationId xmlns:a16="http://schemas.microsoft.com/office/drawing/2014/main" id="{9085FA61-120C-411D-A67E-F84BFAA746A0}"/>
              </a:ext>
            </a:extLst>
          </p:cNvPr>
          <p:cNvSpPr>
            <a:spLocks noGrp="1"/>
          </p:cNvSpPr>
          <p:nvPr>
            <p:ph idx="1"/>
          </p:nvPr>
        </p:nvSpPr>
        <p:spPr>
          <a:xfrm>
            <a:off x="465137" y="1853742"/>
            <a:ext cx="11533187" cy="3035896"/>
          </a:xfrm>
        </p:spPr>
        <p:txBody>
          <a:bodyPr vert="horz" wrap="square" lIns="0" tIns="91440" rIns="146304" bIns="91440" rtlCol="0" anchor="t">
            <a:spAutoFit/>
          </a:bodyPr>
          <a:lstStyle/>
          <a:p>
            <a:pPr marL="342900" indent="-342900">
              <a:lnSpc>
                <a:spcPct val="200000"/>
              </a:lnSpc>
              <a:buFont typeface="Arial" panose="020B0604020202020204" pitchFamily="34" charset="0"/>
              <a:buChar char="•"/>
            </a:pPr>
            <a:r>
              <a:rPr lang="en-US" b="0" i="0" dirty="0">
                <a:solidFill>
                  <a:srgbClr val="24292E"/>
                </a:solidFill>
                <a:effectLst/>
                <a:latin typeface="-apple-system"/>
              </a:rPr>
              <a:t>Provide AKS customers with updates pertaining to AKS and the Cloud Native </a:t>
            </a:r>
            <a:r>
              <a:rPr lang="en-US" dirty="0">
                <a:solidFill>
                  <a:srgbClr val="24292E"/>
                </a:solidFill>
                <a:latin typeface="-apple-system"/>
              </a:rPr>
              <a:t>Ecosystem </a:t>
            </a:r>
            <a:endParaRPr lang="en-US" dirty="0">
              <a:solidFill>
                <a:srgbClr val="3C3C41"/>
              </a:solidFill>
              <a:latin typeface="Segoe UI Semibold"/>
              <a:cs typeface="Segoe UI Semibold"/>
            </a:endParaRPr>
          </a:p>
          <a:p>
            <a:pPr marL="342900" indent="-342900">
              <a:lnSpc>
                <a:spcPct val="200000"/>
              </a:lnSpc>
              <a:buFont typeface="Arial" panose="020B0604020202020204" pitchFamily="34" charset="0"/>
              <a:buChar char="•"/>
            </a:pPr>
            <a:r>
              <a:rPr lang="en-US" dirty="0">
                <a:solidFill>
                  <a:srgbClr val="24292E"/>
                </a:solidFill>
                <a:latin typeface="-apple-system"/>
              </a:rPr>
              <a:t>Host</a:t>
            </a:r>
            <a:r>
              <a:rPr lang="en-US" b="0" i="0" dirty="0">
                <a:solidFill>
                  <a:srgbClr val="24292E"/>
                </a:solidFill>
                <a:effectLst/>
                <a:latin typeface="-apple-system"/>
              </a:rPr>
              <a:t> a short talk and/or demo on Cloud Native technologies related to Kubernetes and AKS</a:t>
            </a:r>
            <a:endParaRPr lang="en-US" b="0" i="0" dirty="0">
              <a:solidFill>
                <a:srgbClr val="3C3C41"/>
              </a:solidFill>
              <a:effectLst/>
              <a:latin typeface="Segoe UI Semibold"/>
              <a:cs typeface="Segoe UI Semibold"/>
            </a:endParaRPr>
          </a:p>
          <a:p>
            <a:pPr marL="342900" indent="-342900" algn="l">
              <a:lnSpc>
                <a:spcPct val="200000"/>
              </a:lnSpc>
              <a:buFont typeface="Arial" panose="020B0604020202020204" pitchFamily="34" charset="0"/>
              <a:buChar char="•"/>
            </a:pPr>
            <a:r>
              <a:rPr lang="en-US" b="0" i="0" dirty="0">
                <a:solidFill>
                  <a:srgbClr val="24292E"/>
                </a:solidFill>
                <a:effectLst/>
                <a:latin typeface="-apple-system"/>
              </a:rPr>
              <a:t>Collect feedback from customers on issues, blockers, use cases, and questions related to AKS</a:t>
            </a:r>
          </a:p>
          <a:p>
            <a:pPr marL="342900" indent="-342900">
              <a:lnSpc>
                <a:spcPct val="200000"/>
              </a:lnSpc>
              <a:buFont typeface="Arial" panose="020B0604020202020204" pitchFamily="34" charset="0"/>
              <a:buChar char="•"/>
            </a:pPr>
            <a:endParaRPr lang="en-US" dirty="0"/>
          </a:p>
        </p:txBody>
      </p:sp>
      <p:sp>
        <p:nvSpPr>
          <p:cNvPr id="4" name="Footer Placeholder 3">
            <a:extLst>
              <a:ext uri="{FF2B5EF4-FFF2-40B4-BE49-F238E27FC236}">
                <a16:creationId xmlns:a16="http://schemas.microsoft.com/office/drawing/2014/main" id="{FF73E28C-D01B-4447-A3AE-41E2B4CCFE5E}"/>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00467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B1E6-65A6-41D7-9456-0D14B2DF6E3F}"/>
              </a:ext>
            </a:extLst>
          </p:cNvPr>
          <p:cNvSpPr>
            <a:spLocks noGrp="1"/>
          </p:cNvSpPr>
          <p:nvPr>
            <p:ph type="title"/>
          </p:nvPr>
        </p:nvSpPr>
        <p:spPr/>
        <p:txBody>
          <a:bodyPr/>
          <a:lstStyle/>
          <a:p>
            <a:r>
              <a:rPr lang="en-US" dirty="0"/>
              <a:t>What to expect </a:t>
            </a:r>
          </a:p>
        </p:txBody>
      </p:sp>
      <p:sp>
        <p:nvSpPr>
          <p:cNvPr id="4" name="Footer Placeholder 3">
            <a:extLst>
              <a:ext uri="{FF2B5EF4-FFF2-40B4-BE49-F238E27FC236}">
                <a16:creationId xmlns:a16="http://schemas.microsoft.com/office/drawing/2014/main" id="{C589577F-C742-4933-986C-F829EE707507}"/>
              </a:ext>
            </a:extLst>
          </p:cNvPr>
          <p:cNvSpPr>
            <a:spLocks noGrp="1"/>
          </p:cNvSpPr>
          <p:nvPr>
            <p:ph type="ftr" sz="quarter" idx="11"/>
          </p:nvPr>
        </p:nvSpPr>
        <p:spPr/>
        <p:txBody>
          <a:bodyPr/>
          <a:lstStyle/>
          <a:p>
            <a:endParaRPr lang="en-US"/>
          </a:p>
        </p:txBody>
      </p:sp>
      <p:sp>
        <p:nvSpPr>
          <p:cNvPr id="16" name="Content Placeholder 15">
            <a:extLst>
              <a:ext uri="{FF2B5EF4-FFF2-40B4-BE49-F238E27FC236}">
                <a16:creationId xmlns:a16="http://schemas.microsoft.com/office/drawing/2014/main" id="{323B7D57-8E1A-4E35-B275-CD6BABE3F35F}"/>
              </a:ext>
            </a:extLst>
          </p:cNvPr>
          <p:cNvSpPr>
            <a:spLocks noGrp="1"/>
          </p:cNvSpPr>
          <p:nvPr>
            <p:ph idx="1"/>
          </p:nvPr>
        </p:nvSpPr>
        <p:spPr>
          <a:xfrm>
            <a:off x="466930" y="1295544"/>
            <a:ext cx="11725822" cy="4247317"/>
          </a:xfrm>
        </p:spPr>
        <p:txBody>
          <a:bodyPr vert="horz" wrap="square" lIns="0" tIns="91440" rIns="146304" bIns="91440" rtlCol="0" anchor="t">
            <a:spAutoFit/>
          </a:bodyPr>
          <a:lstStyle/>
          <a:p>
            <a:pPr algn="l"/>
            <a:r>
              <a:rPr lang="en-US" b="0" i="0" dirty="0">
                <a:solidFill>
                  <a:schemeClr val="tx2"/>
                </a:solidFill>
                <a:effectLst/>
                <a:latin typeface="-apple-system"/>
              </a:rPr>
              <a:t>Call agenda</a:t>
            </a:r>
          </a:p>
          <a:p>
            <a:pPr marL="342900" indent="-342900" algn="l">
              <a:buFont typeface="Arial" panose="020B0604020202020204" pitchFamily="34" charset="0"/>
              <a:buChar char="•"/>
            </a:pPr>
            <a:r>
              <a:rPr lang="en-US" b="0" i="0" dirty="0">
                <a:solidFill>
                  <a:srgbClr val="24292E"/>
                </a:solidFill>
                <a:effectLst/>
                <a:latin typeface="-apple-system"/>
              </a:rPr>
              <a:t>5-10 minutes: Welcome, followed by AKS and ecosystem updates</a:t>
            </a:r>
          </a:p>
          <a:p>
            <a:pPr marL="342900" indent="-342900" algn="l">
              <a:buFont typeface="Arial" panose="020B0604020202020204" pitchFamily="34" charset="0"/>
              <a:buChar char="•"/>
            </a:pPr>
            <a:r>
              <a:rPr lang="en-US" b="0" i="0" dirty="0">
                <a:solidFill>
                  <a:srgbClr val="24292E"/>
                </a:solidFill>
                <a:effectLst/>
                <a:latin typeface="-apple-system"/>
              </a:rPr>
              <a:t>20-30 minutes: AKS Private Clusters with Ray Kao – Cloud Native Technical Specialist</a:t>
            </a:r>
          </a:p>
          <a:p>
            <a:pPr marL="342900" indent="-342900" algn="l">
              <a:buFont typeface="Arial" panose="020B0604020202020204" pitchFamily="34" charset="0"/>
              <a:buChar char="•"/>
            </a:pPr>
            <a:r>
              <a:rPr lang="en-US" b="0" i="0" dirty="0">
                <a:solidFill>
                  <a:srgbClr val="24292E"/>
                </a:solidFill>
                <a:effectLst/>
                <a:latin typeface="-apple-system"/>
              </a:rPr>
              <a:t>20-30 minutes: “Ask us anything” and customer feedback discussion</a:t>
            </a:r>
          </a:p>
          <a:p>
            <a:endParaRPr lang="en-US" dirty="0"/>
          </a:p>
          <a:p>
            <a:r>
              <a:rPr lang="en-US" dirty="0">
                <a:solidFill>
                  <a:schemeClr val="tx2"/>
                </a:solidFill>
              </a:rPr>
              <a:t>Keep in mind</a:t>
            </a:r>
          </a:p>
          <a:p>
            <a:pPr marL="342900" indent="-342900">
              <a:buFont typeface="Arial" panose="020B0604020202020204" pitchFamily="34" charset="0"/>
              <a:buChar char="•"/>
            </a:pPr>
            <a:r>
              <a:rPr lang="en-US" dirty="0">
                <a:solidFill>
                  <a:srgbClr val="000000"/>
                </a:solidFill>
              </a:rPr>
              <a:t>We want two-way interaction, but please stay on mute when you are not speaking</a:t>
            </a:r>
            <a:endParaRPr lang="en-US">
              <a:solidFill>
                <a:srgbClr val="000000"/>
              </a:solidFill>
              <a:cs typeface="Segoe UI Semibold"/>
            </a:endParaRPr>
          </a:p>
          <a:p>
            <a:pPr marL="342900" indent="-342900">
              <a:buFont typeface="Arial" panose="020B0604020202020204" pitchFamily="34" charset="0"/>
              <a:buChar char="•"/>
            </a:pPr>
            <a:r>
              <a:rPr lang="en-US">
                <a:solidFill>
                  <a:srgbClr val="000000"/>
                </a:solidFill>
              </a:rPr>
              <a:t>This </a:t>
            </a:r>
            <a:r>
              <a:rPr lang="en-US" dirty="0">
                <a:solidFill>
                  <a:srgbClr val="000000"/>
                </a:solidFill>
              </a:rPr>
              <a:t>call and how it is conducted </a:t>
            </a:r>
            <a:r>
              <a:rPr lang="en-US">
                <a:solidFill>
                  <a:srgbClr val="000000"/>
                </a:solidFill>
              </a:rPr>
              <a:t>will</a:t>
            </a:r>
            <a:r>
              <a:rPr lang="en-US" dirty="0">
                <a:solidFill>
                  <a:srgbClr val="000000"/>
                </a:solidFill>
              </a:rPr>
              <a:t> evolve based on feedback and growth </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Office hours are hosted primarily by the GBB team, with the support </a:t>
            </a:r>
            <a:r>
              <a:rPr lang="en-US">
                <a:solidFill>
                  <a:srgbClr val="000000"/>
                </a:solidFill>
              </a:rPr>
              <a:t>of the PG</a:t>
            </a:r>
            <a:endParaRPr lang="en-US" dirty="0">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Recordings and content will be available post-call, barring any </a:t>
            </a:r>
            <a:r>
              <a:rPr lang="en-US">
                <a:solidFill>
                  <a:srgbClr val="000000"/>
                </a:solidFill>
              </a:rPr>
              <a:t>technical difficulties</a:t>
            </a:r>
            <a:r>
              <a:rPr lang="en-US" dirty="0">
                <a:solidFill>
                  <a:srgbClr val="000000"/>
                </a:solidFill>
              </a:rPr>
              <a:t> </a:t>
            </a:r>
            <a:endParaRPr lang="en-US">
              <a:solidFill>
                <a:srgbClr val="000000"/>
              </a:solidFill>
              <a:cs typeface="Segoe UI Semibold"/>
            </a:endParaRPr>
          </a:p>
          <a:p>
            <a:pPr marL="342900" indent="-342900">
              <a:buFont typeface="Arial" panose="020B0604020202020204" pitchFamily="34" charset="0"/>
              <a:buChar char="•"/>
            </a:pPr>
            <a:r>
              <a:rPr lang="en-US" dirty="0">
                <a:solidFill>
                  <a:srgbClr val="000000"/>
                </a:solidFill>
              </a:rPr>
              <a:t>Contact</a:t>
            </a:r>
            <a:r>
              <a:rPr lang="en-US">
                <a:solidFill>
                  <a:srgbClr val="000000"/>
                </a:solidFill>
              </a:rPr>
              <a:t> us</a:t>
            </a:r>
            <a:r>
              <a:rPr lang="en-US" dirty="0">
                <a:solidFill>
                  <a:srgbClr val="000000"/>
                </a:solidFill>
              </a:rPr>
              <a:t> with thoughts, ideas or questions (</a:t>
            </a:r>
            <a:r>
              <a:rPr lang="en-US" dirty="0">
                <a:solidFill>
                  <a:srgbClr val="000000"/>
                </a:solidFill>
                <a:hlinkClick r:id="rId2"/>
              </a:rPr>
              <a:t>aksofficehours@microsoft.com</a:t>
            </a:r>
            <a:r>
              <a:rPr lang="en-US" dirty="0">
                <a:solidFill>
                  <a:srgbClr val="000000"/>
                </a:solidFill>
              </a:rPr>
              <a:t>)</a:t>
            </a:r>
            <a:endParaRPr lang="en-US">
              <a:solidFill>
                <a:srgbClr val="000000"/>
              </a:solidFill>
              <a:cs typeface="Segoe UI Semibold"/>
            </a:endParaRPr>
          </a:p>
        </p:txBody>
      </p:sp>
    </p:spTree>
    <p:extLst>
      <p:ext uri="{BB962C8B-B14F-4D97-AF65-F5344CB8AC3E}">
        <p14:creationId xmlns:p14="http://schemas.microsoft.com/office/powerpoint/2010/main" val="6729420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FA0E74-B650-4FD3-B03E-324946D591F4}"/>
              </a:ext>
            </a:extLst>
          </p:cNvPr>
          <p:cNvSpPr>
            <a:spLocks noGrp="1"/>
          </p:cNvSpPr>
          <p:nvPr>
            <p:ph type="title"/>
          </p:nvPr>
        </p:nvSpPr>
        <p:spPr>
          <a:xfrm>
            <a:off x="446783" y="2648726"/>
            <a:ext cx="9823498" cy="1828800"/>
          </a:xfrm>
        </p:spPr>
        <p:txBody>
          <a:bodyPr/>
          <a:lstStyle/>
          <a:p>
            <a:r>
              <a:rPr lang="en-US" dirty="0"/>
              <a:t>AKS Updates</a:t>
            </a:r>
          </a:p>
        </p:txBody>
      </p:sp>
      <p:pic>
        <p:nvPicPr>
          <p:cNvPr id="6" name="Picture 5">
            <a:extLst>
              <a:ext uri="{FF2B5EF4-FFF2-40B4-BE49-F238E27FC236}">
                <a16:creationId xmlns:a16="http://schemas.microsoft.com/office/drawing/2014/main" id="{F499F3BD-978F-477D-A101-093139CA826E}"/>
              </a:ext>
            </a:extLst>
          </p:cNvPr>
          <p:cNvPicPr>
            <a:picLocks noChangeAspect="1"/>
          </p:cNvPicPr>
          <p:nvPr/>
        </p:nvPicPr>
        <p:blipFill>
          <a:blip r:embed="rId2"/>
          <a:stretch>
            <a:fillRect/>
          </a:stretch>
        </p:blipFill>
        <p:spPr>
          <a:xfrm>
            <a:off x="10330349" y="5924770"/>
            <a:ext cx="1981372" cy="890093"/>
          </a:xfrm>
          <a:prstGeom prst="rect">
            <a:avLst/>
          </a:prstGeom>
        </p:spPr>
      </p:pic>
    </p:spTree>
    <p:extLst>
      <p:ext uri="{BB962C8B-B14F-4D97-AF65-F5344CB8AC3E}">
        <p14:creationId xmlns:p14="http://schemas.microsoft.com/office/powerpoint/2010/main" val="167743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6450-C4FC-43A5-B752-2D0BB020FA51}"/>
              </a:ext>
            </a:extLst>
          </p:cNvPr>
          <p:cNvSpPr>
            <a:spLocks noGrp="1"/>
          </p:cNvSpPr>
          <p:nvPr>
            <p:ph type="title"/>
          </p:nvPr>
        </p:nvSpPr>
        <p:spPr/>
        <p:txBody>
          <a:bodyPr/>
          <a:lstStyle/>
          <a:p>
            <a:r>
              <a:rPr lang="en-US" dirty="0"/>
              <a:t>AKS Updates</a:t>
            </a:r>
          </a:p>
        </p:txBody>
      </p:sp>
      <p:sp>
        <p:nvSpPr>
          <p:cNvPr id="3" name="Content Placeholder 2">
            <a:extLst>
              <a:ext uri="{FF2B5EF4-FFF2-40B4-BE49-F238E27FC236}">
                <a16:creationId xmlns:a16="http://schemas.microsoft.com/office/drawing/2014/main" id="{A1547A48-BE11-4004-802F-A20B56950954}"/>
              </a:ext>
            </a:extLst>
          </p:cNvPr>
          <p:cNvSpPr>
            <a:spLocks noGrp="1"/>
          </p:cNvSpPr>
          <p:nvPr>
            <p:ph idx="1"/>
          </p:nvPr>
        </p:nvSpPr>
        <p:spPr>
          <a:xfrm>
            <a:off x="451643" y="1397477"/>
            <a:ext cx="11533187" cy="5724644"/>
          </a:xfrm>
        </p:spPr>
        <p:txBody>
          <a:bodyPr/>
          <a:lstStyle/>
          <a:p>
            <a:r>
              <a:rPr lang="en-US" b="1" u="sng" dirty="0"/>
              <a:t>GA</a:t>
            </a:r>
          </a:p>
          <a:p>
            <a:endParaRPr lang="en-US" b="1" u="sng" dirty="0"/>
          </a:p>
          <a:p>
            <a:pPr marL="342900" indent="-342900">
              <a:buFont typeface="Arial" panose="020B0604020202020204" pitchFamily="34" charset="0"/>
              <a:buChar char="•"/>
            </a:pPr>
            <a:r>
              <a:rPr lang="en-US" sz="1800" dirty="0"/>
              <a:t>AKS Managed Azure AD Integration</a:t>
            </a:r>
          </a:p>
          <a:p>
            <a:pPr marL="342900" indent="-342900">
              <a:buFont typeface="Arial" panose="020B0604020202020204" pitchFamily="34" charset="0"/>
              <a:buChar char="•"/>
            </a:pPr>
            <a:r>
              <a:rPr lang="en-US" sz="1800" dirty="0"/>
              <a:t>Integration with Azure Advisor</a:t>
            </a:r>
          </a:p>
          <a:p>
            <a:pPr marL="342900" indent="-342900">
              <a:buFont typeface="Arial" panose="020B0604020202020204" pitchFamily="34" charset="0"/>
              <a:buChar char="•"/>
            </a:pPr>
            <a:r>
              <a:rPr lang="en-US" sz="1800" dirty="0"/>
              <a:t>Optional Uptime SLA</a:t>
            </a:r>
          </a:p>
          <a:p>
            <a:pPr marL="342900" indent="-342900">
              <a:buFont typeface="Arial" panose="020B0604020202020204" pitchFamily="34" charset="0"/>
              <a:buChar char="•"/>
            </a:pPr>
            <a:r>
              <a:rPr lang="en-US" sz="1800" dirty="0"/>
              <a:t>0 Node </a:t>
            </a:r>
            <a:r>
              <a:rPr lang="en-US" sz="1800" dirty="0" err="1"/>
              <a:t>Nodepools</a:t>
            </a:r>
            <a:endParaRPr lang="en-US" sz="1800" dirty="0"/>
          </a:p>
          <a:p>
            <a:endParaRPr lang="en-US" sz="1800" dirty="0"/>
          </a:p>
          <a:p>
            <a:r>
              <a:rPr lang="en-US" b="1" u="sng" dirty="0"/>
              <a:t>Preview</a:t>
            </a:r>
          </a:p>
          <a:p>
            <a:endParaRPr lang="en-US" sz="1800" dirty="0">
              <a:latin typeface="+mn-lt"/>
            </a:endParaRPr>
          </a:p>
          <a:p>
            <a:pPr marL="285750" indent="-285750">
              <a:buFont typeface="Arial" panose="020B0604020202020204" pitchFamily="34" charset="0"/>
              <a:buChar char="•"/>
            </a:pPr>
            <a:r>
              <a:rPr lang="en-US" sz="1800" dirty="0"/>
              <a:t>Azure Spot Instances</a:t>
            </a:r>
          </a:p>
          <a:p>
            <a:pPr marL="285750" indent="-285750">
              <a:buFont typeface="Arial" panose="020B0604020202020204" pitchFamily="34" charset="0"/>
              <a:buChar char="•"/>
            </a:pPr>
            <a:r>
              <a:rPr lang="en-US" sz="1800" dirty="0"/>
              <a:t>Azure Policy v3 (Gatekeeper) and Azure Policy for Pod Security Policy</a:t>
            </a:r>
          </a:p>
          <a:p>
            <a:pPr marL="285750" indent="-285750">
              <a:buFont typeface="Arial" panose="020B0604020202020204" pitchFamily="34" charset="0"/>
              <a:buChar char="•"/>
            </a:pPr>
            <a:r>
              <a:rPr lang="en-US" sz="1800" dirty="0"/>
              <a:t>Node Image Upgrade</a:t>
            </a:r>
          </a:p>
          <a:p>
            <a:pPr marL="285750" indent="-285750">
              <a:buFont typeface="Arial" panose="020B0604020202020204" pitchFamily="34" charset="0"/>
              <a:buChar char="•"/>
            </a:pPr>
            <a:r>
              <a:rPr lang="en-US" sz="1800" dirty="0"/>
              <a:t>Application Gateway Ingress Controller Managed Addon</a:t>
            </a:r>
          </a:p>
          <a:p>
            <a:pPr marL="285750" indent="-285750">
              <a:buFont typeface="Arial" panose="020B0604020202020204" pitchFamily="34" charset="0"/>
              <a:buChar char="•"/>
            </a:pPr>
            <a:r>
              <a:rPr lang="en-US" sz="1800" dirty="0"/>
              <a:t>Integration with Azure Resource Health</a:t>
            </a:r>
          </a:p>
          <a:p>
            <a:pPr marL="285750" indent="-285750">
              <a:buFont typeface="Arial" panose="020B0604020202020204" pitchFamily="34" charset="0"/>
              <a:buChar char="•"/>
            </a:pPr>
            <a:r>
              <a:rPr lang="en-US" sz="1800" dirty="0" err="1"/>
              <a:t>Ephermal</a:t>
            </a:r>
            <a:r>
              <a:rPr lang="en-US" sz="1800" dirty="0"/>
              <a:t> OS disk support</a:t>
            </a:r>
          </a:p>
          <a:p>
            <a:pPr marL="285750" indent="-285750">
              <a:buFont typeface="Arial" panose="020B0604020202020204" pitchFamily="34" charset="0"/>
              <a:buChar char="•"/>
            </a:pPr>
            <a:r>
              <a:rPr lang="en-US" sz="1800" dirty="0"/>
              <a:t>Support for Ubuntu 18.04 and </a:t>
            </a:r>
            <a:r>
              <a:rPr lang="en-US" sz="1800" dirty="0" err="1"/>
              <a:t>ContainerD</a:t>
            </a:r>
            <a:endParaRPr lang="en-US" sz="1800" dirty="0"/>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endParaRPr lang="en-US" sz="1800" dirty="0"/>
          </a:p>
        </p:txBody>
      </p:sp>
      <p:sp>
        <p:nvSpPr>
          <p:cNvPr id="4" name="Footer Placeholder 3">
            <a:extLst>
              <a:ext uri="{FF2B5EF4-FFF2-40B4-BE49-F238E27FC236}">
                <a16:creationId xmlns:a16="http://schemas.microsoft.com/office/drawing/2014/main" id="{40790BE4-4B2D-42E9-8887-46F2ED8FE1F7}"/>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982872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FA0E74-B650-4FD3-B03E-324946D591F4}"/>
              </a:ext>
            </a:extLst>
          </p:cNvPr>
          <p:cNvSpPr>
            <a:spLocks noGrp="1"/>
          </p:cNvSpPr>
          <p:nvPr>
            <p:ph type="title"/>
          </p:nvPr>
        </p:nvSpPr>
        <p:spPr>
          <a:xfrm>
            <a:off x="446783" y="2648726"/>
            <a:ext cx="9823498" cy="1828800"/>
          </a:xfrm>
        </p:spPr>
        <p:txBody>
          <a:bodyPr/>
          <a:lstStyle/>
          <a:p>
            <a:r>
              <a:rPr lang="en-US" dirty="0"/>
              <a:t>Ecosystem Updates</a:t>
            </a:r>
          </a:p>
        </p:txBody>
      </p:sp>
      <p:pic>
        <p:nvPicPr>
          <p:cNvPr id="6" name="Picture 5">
            <a:extLst>
              <a:ext uri="{FF2B5EF4-FFF2-40B4-BE49-F238E27FC236}">
                <a16:creationId xmlns:a16="http://schemas.microsoft.com/office/drawing/2014/main" id="{F499F3BD-978F-477D-A101-093139CA826E}"/>
              </a:ext>
            </a:extLst>
          </p:cNvPr>
          <p:cNvPicPr>
            <a:picLocks noChangeAspect="1"/>
          </p:cNvPicPr>
          <p:nvPr/>
        </p:nvPicPr>
        <p:blipFill>
          <a:blip r:embed="rId2"/>
          <a:stretch>
            <a:fillRect/>
          </a:stretch>
        </p:blipFill>
        <p:spPr>
          <a:xfrm>
            <a:off x="10330349" y="5924770"/>
            <a:ext cx="1981372" cy="890093"/>
          </a:xfrm>
          <a:prstGeom prst="rect">
            <a:avLst/>
          </a:prstGeom>
        </p:spPr>
      </p:pic>
    </p:spTree>
    <p:extLst>
      <p:ext uri="{BB962C8B-B14F-4D97-AF65-F5344CB8AC3E}">
        <p14:creationId xmlns:p14="http://schemas.microsoft.com/office/powerpoint/2010/main" val="39658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53EC7-46DD-4954-962B-C61DCC3F6998}"/>
              </a:ext>
            </a:extLst>
          </p:cNvPr>
          <p:cNvSpPr>
            <a:spLocks noGrp="1"/>
          </p:cNvSpPr>
          <p:nvPr>
            <p:ph type="title"/>
          </p:nvPr>
        </p:nvSpPr>
        <p:spPr/>
        <p:txBody>
          <a:bodyPr/>
          <a:lstStyle/>
          <a:p>
            <a:r>
              <a:rPr lang="en-US" dirty="0"/>
              <a:t>Ecosystem Updates</a:t>
            </a:r>
          </a:p>
        </p:txBody>
      </p:sp>
      <p:sp>
        <p:nvSpPr>
          <p:cNvPr id="3" name="Content Placeholder 2">
            <a:extLst>
              <a:ext uri="{FF2B5EF4-FFF2-40B4-BE49-F238E27FC236}">
                <a16:creationId xmlns:a16="http://schemas.microsoft.com/office/drawing/2014/main" id="{9C67129D-AB01-40EB-BF92-619459AC6699}"/>
              </a:ext>
            </a:extLst>
          </p:cNvPr>
          <p:cNvSpPr>
            <a:spLocks noGrp="1"/>
          </p:cNvSpPr>
          <p:nvPr>
            <p:ph idx="1"/>
          </p:nvPr>
        </p:nvSpPr>
        <p:spPr>
          <a:xfrm>
            <a:off x="451643" y="1331865"/>
            <a:ext cx="11533187" cy="3763018"/>
          </a:xfrm>
        </p:spPr>
        <p:txBody>
          <a:bodyPr vert="horz" wrap="square" lIns="0" tIns="91440" rIns="146304" bIns="91440" rtlCol="0" anchor="t">
            <a:spAutoFit/>
          </a:bodyPr>
          <a:lstStyle/>
          <a:p>
            <a:pPr marL="342900" indent="-342900">
              <a:lnSpc>
                <a:spcPct val="200000"/>
              </a:lnSpc>
              <a:buFont typeface="Arial" panose="020B0604020202020204" pitchFamily="34" charset="0"/>
              <a:buChar char="•"/>
            </a:pPr>
            <a:r>
              <a:rPr lang="en-US" dirty="0">
                <a:latin typeface="+mn-lt"/>
              </a:rPr>
              <a:t>Certified Kubernetes Administration Exam Updated</a:t>
            </a:r>
            <a:endParaRPr lang="en-US"/>
          </a:p>
          <a:p>
            <a:pPr marL="342900" indent="-342900">
              <a:lnSpc>
                <a:spcPct val="200000"/>
              </a:lnSpc>
              <a:buFont typeface="Arial" panose="020B0604020202020204" pitchFamily="34" charset="0"/>
              <a:buChar char="•"/>
            </a:pPr>
            <a:r>
              <a:rPr lang="en-US" dirty="0">
                <a:latin typeface="+mn-lt"/>
              </a:rPr>
              <a:t>New Docker Hub limitations – 100 pulls per 6 hours</a:t>
            </a:r>
            <a:endParaRPr lang="en-US" dirty="0">
              <a:latin typeface="+mn-lt"/>
              <a:cs typeface="Segoe UI"/>
            </a:endParaRPr>
          </a:p>
          <a:p>
            <a:pPr marL="342900" indent="-342900">
              <a:lnSpc>
                <a:spcPct val="200000"/>
              </a:lnSpc>
              <a:buFont typeface="Arial" panose="020B0604020202020204" pitchFamily="34" charset="0"/>
              <a:buChar char="•"/>
            </a:pPr>
            <a:r>
              <a:rPr lang="en-US" dirty="0" err="1">
                <a:latin typeface="+mn-lt"/>
              </a:rPr>
              <a:t>Thanos</a:t>
            </a:r>
            <a:r>
              <a:rPr lang="en-US" dirty="0">
                <a:latin typeface="+mn-lt"/>
              </a:rPr>
              <a:t> and K3s added as sandbox projects to CNCF</a:t>
            </a:r>
            <a:endParaRPr lang="en-US" dirty="0">
              <a:latin typeface="+mn-lt"/>
              <a:cs typeface="Segoe UI"/>
            </a:endParaRPr>
          </a:p>
          <a:p>
            <a:pPr marL="342900" indent="-342900">
              <a:lnSpc>
                <a:spcPct val="200000"/>
              </a:lnSpc>
              <a:buFont typeface="Arial" panose="020B0604020202020204" pitchFamily="34" charset="0"/>
              <a:buChar char="•"/>
            </a:pPr>
            <a:r>
              <a:rPr lang="en-US" dirty="0" err="1">
                <a:latin typeface="+mn-lt"/>
              </a:rPr>
              <a:t>Kubecon</a:t>
            </a:r>
            <a:r>
              <a:rPr lang="en-US" dirty="0">
                <a:latin typeface="+mn-lt"/>
              </a:rPr>
              <a:t> EU sessions now on </a:t>
            </a:r>
            <a:r>
              <a:rPr lang="en-US" dirty="0" err="1">
                <a:latin typeface="+mn-lt"/>
              </a:rPr>
              <a:t>Youtube</a:t>
            </a:r>
            <a:endParaRPr lang="en-US" dirty="0">
              <a:latin typeface="+mn-lt"/>
              <a:cs typeface="Segoe UI"/>
            </a:endParaRPr>
          </a:p>
          <a:p>
            <a:pPr marL="342900" indent="-342900">
              <a:lnSpc>
                <a:spcPct val="200000"/>
              </a:lnSpc>
              <a:buFont typeface="Arial" panose="020B0604020202020204" pitchFamily="34" charset="0"/>
              <a:buChar char="•"/>
            </a:pPr>
            <a:endParaRPr lang="en-US" dirty="0">
              <a:latin typeface="+mn-lt"/>
              <a:cs typeface="Segoe UI"/>
            </a:endParaRPr>
          </a:p>
        </p:txBody>
      </p:sp>
      <p:sp>
        <p:nvSpPr>
          <p:cNvPr id="4" name="Footer Placeholder 3">
            <a:extLst>
              <a:ext uri="{FF2B5EF4-FFF2-40B4-BE49-F238E27FC236}">
                <a16:creationId xmlns:a16="http://schemas.microsoft.com/office/drawing/2014/main" id="{9D47C986-7B76-4112-81CC-13A8F452C43F}"/>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2905294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78EFF-04DD-472F-9B6E-99C662E06204}"/>
              </a:ext>
            </a:extLst>
          </p:cNvPr>
          <p:cNvSpPr>
            <a:spLocks noGrp="1"/>
          </p:cNvSpPr>
          <p:nvPr>
            <p:ph type="title"/>
          </p:nvPr>
        </p:nvSpPr>
        <p:spPr>
          <a:xfrm>
            <a:off x="596711" y="2643579"/>
            <a:ext cx="5690276" cy="960545"/>
          </a:xfrm>
        </p:spPr>
        <p:txBody>
          <a:bodyPr/>
          <a:lstStyle/>
          <a:p>
            <a:r>
              <a:rPr lang="en-US" dirty="0"/>
              <a:t>Azure Kubernetes Service</a:t>
            </a:r>
            <a:br>
              <a:rPr lang="en-US" dirty="0"/>
            </a:br>
            <a:r>
              <a:rPr lang="en-US" sz="2448" dirty="0"/>
              <a:t>Private Clusters</a:t>
            </a:r>
            <a:endParaRPr lang="en-CA" dirty="0"/>
          </a:p>
        </p:txBody>
      </p:sp>
      <p:sp>
        <p:nvSpPr>
          <p:cNvPr id="3" name="Text Placeholder 2">
            <a:extLst>
              <a:ext uri="{FF2B5EF4-FFF2-40B4-BE49-F238E27FC236}">
                <a16:creationId xmlns:a16="http://schemas.microsoft.com/office/drawing/2014/main" id="{C9B2A40B-E966-4385-932F-FA0B5C1518D5}"/>
              </a:ext>
            </a:extLst>
          </p:cNvPr>
          <p:cNvSpPr>
            <a:spLocks noGrp="1"/>
          </p:cNvSpPr>
          <p:nvPr>
            <p:ph type="body" sz="quarter" idx="12"/>
          </p:nvPr>
        </p:nvSpPr>
        <p:spPr>
          <a:xfrm>
            <a:off x="1868443" y="4041280"/>
            <a:ext cx="4663017" cy="2369384"/>
          </a:xfrm>
        </p:spPr>
        <p:txBody>
          <a:bodyPr/>
          <a:lstStyle/>
          <a:p>
            <a:endParaRPr lang="en-US" b="1" dirty="0"/>
          </a:p>
          <a:p>
            <a:endParaRPr lang="en-US" b="1" dirty="0"/>
          </a:p>
          <a:p>
            <a:endParaRPr lang="en-US" b="1" dirty="0"/>
          </a:p>
          <a:p>
            <a:r>
              <a:rPr lang="en-US" b="1" dirty="0"/>
              <a:t>Ray Kao</a:t>
            </a:r>
          </a:p>
          <a:p>
            <a:r>
              <a:rPr lang="en-US" sz="1632" dirty="0"/>
              <a:t>OSS/Cloud Native Architect</a:t>
            </a:r>
          </a:p>
          <a:p>
            <a:r>
              <a:rPr lang="en-US" sz="1632" dirty="0"/>
              <a:t>Azure Global Black Belt Team</a:t>
            </a:r>
          </a:p>
          <a:p>
            <a:endParaRPr lang="en-US" dirty="0"/>
          </a:p>
          <a:p>
            <a:endParaRPr lang="en-US" sz="1632" dirty="0"/>
          </a:p>
        </p:txBody>
      </p:sp>
      <p:pic>
        <p:nvPicPr>
          <p:cNvPr id="5" name="Picture 4" descr="A person looking at the camera&#10;&#10;Description automatically generated">
            <a:extLst>
              <a:ext uri="{FF2B5EF4-FFF2-40B4-BE49-F238E27FC236}">
                <a16:creationId xmlns:a16="http://schemas.microsoft.com/office/drawing/2014/main" id="{480BBEA1-B70C-4068-8418-2AA44AB2AB7B}"/>
              </a:ext>
            </a:extLst>
          </p:cNvPr>
          <p:cNvPicPr>
            <a:picLocks noChangeAspect="1"/>
          </p:cNvPicPr>
          <p:nvPr/>
        </p:nvPicPr>
        <p:blipFill>
          <a:blip r:embed="rId2"/>
          <a:stretch>
            <a:fillRect/>
          </a:stretch>
        </p:blipFill>
        <p:spPr>
          <a:xfrm>
            <a:off x="596712" y="4870262"/>
            <a:ext cx="1010515" cy="1010515"/>
          </a:xfrm>
          <a:prstGeom prst="ellipse">
            <a:avLst/>
          </a:prstGeom>
          <a:ln w="38100">
            <a:solidFill>
              <a:srgbClr val="FFFFFF"/>
            </a:solidFill>
          </a:ln>
        </p:spPr>
      </p:pic>
    </p:spTree>
    <p:extLst>
      <p:ext uri="{BB962C8B-B14F-4D97-AF65-F5344CB8AC3E}">
        <p14:creationId xmlns:p14="http://schemas.microsoft.com/office/powerpoint/2010/main" val="2226454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inventing Productivity">
  <a:themeElements>
    <a:clrScheme name="Custom 10">
      <a:dk1>
        <a:srgbClr val="2C292A"/>
      </a:dk1>
      <a:lt1>
        <a:srgbClr val="F1EFED"/>
      </a:lt1>
      <a:dk2>
        <a:srgbClr val="2C292A"/>
      </a:dk2>
      <a:lt2>
        <a:srgbClr val="FFFFFF"/>
      </a:lt2>
      <a:accent1>
        <a:srgbClr val="D83B01"/>
      </a:accent1>
      <a:accent2>
        <a:srgbClr val="FFC000"/>
      </a:accent2>
      <a:accent3>
        <a:srgbClr val="0078D7"/>
      </a:accent3>
      <a:accent4>
        <a:srgbClr val="2C292A"/>
      </a:accent4>
      <a:accent5>
        <a:srgbClr val="5A5456"/>
      </a:accent5>
      <a:accent6>
        <a:srgbClr val="B2ADAE"/>
      </a:accent6>
      <a:hlink>
        <a:srgbClr val="ED6722"/>
      </a:hlink>
      <a:folHlink>
        <a:srgbClr val="ED672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s" id="{54405CC7-7BAD-40E3-9858-EA1C13C2ABAA}" vid="{D43C54FA-65FD-4068-84E1-5F52604A8B54}"/>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945154BB-BD79-4184-8544-D2D8F9776797}"/>
    </a:ext>
  </a:extLst>
</a:theme>
</file>

<file path=ppt/theme/theme4.xml><?xml version="1.0" encoding="utf-8"?>
<a:theme xmlns:a="http://schemas.openxmlformats.org/drawingml/2006/main" name="5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5.xml><?xml version="1.0" encoding="utf-8"?>
<a:theme xmlns:a="http://schemas.openxmlformats.org/drawingml/2006/main" name="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05.potx" id="{1DDE26AD-FCDB-497F-934C-DE1647EF5047}" vid="{CBF047EE-8A2D-4DFD-80E1-D9926FB95026}"/>
    </a:ext>
  </a:extLst>
</a:theme>
</file>

<file path=ppt/theme/theme6.xml><?xml version="1.0" encoding="utf-8"?>
<a:theme xmlns:a="http://schemas.openxmlformats.org/drawingml/2006/main" name="7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Azur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Oct_2014.potx" id="{C564F283-C16D-4027-A632-54E31EB1987D}" vid="{27B3D32C-9224-41E9-A662-F35EEB154FF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0DBC78DF56D124EB1A5F3CA3264E282" ma:contentTypeVersion="17" ma:contentTypeDescription="Create a new document." ma:contentTypeScope="" ma:versionID="6c98b9390f0f5253a4e796e6185ad246">
  <xsd:schema xmlns:xsd="http://www.w3.org/2001/XMLSchema" xmlns:xs="http://www.w3.org/2001/XMLSchema" xmlns:p="http://schemas.microsoft.com/office/2006/metadata/properties" xmlns:ns1="http://schemas.microsoft.com/sharepoint/v3" xmlns:ns3="8db5dfc9-cbd0-4979-ba1e-989d2c624080" xmlns:ns4="baddc9f2-191d-4a01-9eab-7967098255b0" targetNamespace="http://schemas.microsoft.com/office/2006/metadata/properties" ma:root="true" ma:fieldsID="8e64fb3d078eef9bb9a63280f205a366" ns1:_="" ns3:_="" ns4:_="">
    <xsd:import namespace="http://schemas.microsoft.com/sharepoint/v3"/>
    <xsd:import namespace="8db5dfc9-cbd0-4979-ba1e-989d2c624080"/>
    <xsd:import namespace="baddc9f2-191d-4a01-9eab-7967098255b0"/>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1:_ip_UnifiedCompliancePolicyProperties" minOccurs="0"/>
                <xsd:element ref="ns1:_ip_UnifiedCompliancePolicyUIAction"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AutoKeyPoints" minOccurs="0"/>
                <xsd:element ref="ns4:MediaServiceKeyPoint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description="" ma:hidden="true" ma:internalName="_ip_UnifiedCompliancePolicyProperties">
      <xsd:simpleType>
        <xsd:restriction base="dms:Note"/>
      </xsd:simpleType>
    </xsd:element>
    <xsd:element name="_ip_UnifiedCompliancePolicyUIAction" ma:index="16"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db5dfc9-cbd0-4979-ba1e-989d2c624080"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baddc9f2-191d-4a01-9eab-7967098255b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MediaServiceLocation" ma:index="24"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baddc9f2-191d-4a01-9eab-7967098255b0"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2C6DB646-6A3A-4D0B-8CD7-F0560B630612}">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8db5dfc9-cbd0-4979-ba1e-989d2c624080"/>
    <ds:schemaRef ds:uri="baddc9f2-191d-4a01-9eab-7967098255b0"/>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5B5D8E-0E7A-40AA-BDF8-29A7C4CAE70E}">
  <ds:schemaRefs>
    <ds:schemaRef ds:uri="http://schemas.microsoft.com/sharepoint/v3/contenttype/forms"/>
  </ds:schemaRefs>
</ds:datastoreItem>
</file>

<file path=customXml/itemProps3.xml><?xml version="1.0" encoding="utf-8"?>
<ds:datastoreItem xmlns:ds="http://schemas.openxmlformats.org/officeDocument/2006/customXml" ds:itemID="{26A98862-5FBE-46A2-8166-5D40E5585333}">
  <ds:schemaRefs>
    <ds:schemaRef ds:uri="http://schemas.microsoft.com/office/2006/metadata/properties"/>
    <ds:schemaRef ds:uri="http://schemas.microsoft.com/sharepoint/v3"/>
    <ds:schemaRef ds:uri="http://purl.org/dc/dcmitype/"/>
    <ds:schemaRef ds:uri="http://www.w3.org/XML/1998/namespace"/>
    <ds:schemaRef ds:uri="8db5dfc9-cbd0-4979-ba1e-989d2c624080"/>
    <ds:schemaRef ds:uri="http://purl.org/dc/elements/1.1/"/>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baddc9f2-191d-4a01-9eab-7967098255b0"/>
  </ds:schemaRefs>
</ds:datastoreItem>
</file>

<file path=docProps/app.xml><?xml version="1.0" encoding="utf-8"?>
<Properties xmlns="http://schemas.openxmlformats.org/officeDocument/2006/extended-properties" xmlns:vt="http://schemas.openxmlformats.org/officeDocument/2006/docPropsVTypes">
  <Template>Azure_PowerPoint_Template_Sept2018</Template>
  <TotalTime>0</TotalTime>
  <Words>1048</Words>
  <Application>Microsoft Office PowerPoint</Application>
  <PresentationFormat>Custom</PresentationFormat>
  <Paragraphs>174</Paragraphs>
  <Slides>20</Slides>
  <Notes>0</Notes>
  <HiddenSlides>0</HiddenSlides>
  <MMClips>0</MMClips>
  <ScaleCrop>false</ScaleCrop>
  <HeadingPairs>
    <vt:vector size="4" baseType="variant">
      <vt:variant>
        <vt:lpstr>Theme</vt:lpstr>
      </vt:variant>
      <vt:variant>
        <vt:i4>8</vt:i4>
      </vt:variant>
      <vt:variant>
        <vt:lpstr>Slide Titles</vt:lpstr>
      </vt:variant>
      <vt:variant>
        <vt:i4>20</vt:i4>
      </vt:variant>
    </vt:vector>
  </HeadingPairs>
  <TitlesOfParts>
    <vt:vector size="28" baseType="lpstr">
      <vt:lpstr>Dynamics 365</vt:lpstr>
      <vt:lpstr>Reinventing Productivity</vt:lpstr>
      <vt:lpstr>Black Template</vt:lpstr>
      <vt:lpstr>5_Dynamics 365</vt:lpstr>
      <vt:lpstr>WHITE TEMPLATE</vt:lpstr>
      <vt:lpstr>7_WHITE TEMPLATE</vt:lpstr>
      <vt:lpstr>Office Theme</vt:lpstr>
      <vt:lpstr>1_Dynamics 365</vt:lpstr>
      <vt:lpstr>PowerPoint Presentation</vt:lpstr>
      <vt:lpstr>Who are we?</vt:lpstr>
      <vt:lpstr>Why AKS Office Hours?</vt:lpstr>
      <vt:lpstr>What to expect </vt:lpstr>
      <vt:lpstr>AKS Updates</vt:lpstr>
      <vt:lpstr>AKS Updates</vt:lpstr>
      <vt:lpstr>Ecosystem Updates</vt:lpstr>
      <vt:lpstr>Ecosystem Updates</vt:lpstr>
      <vt:lpstr>Azure Kubernetes Service Private Clusters</vt:lpstr>
      <vt:lpstr>Fully Private AKS Clusters</vt:lpstr>
      <vt:lpstr>Private Clusters</vt:lpstr>
      <vt:lpstr>Walkthrough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 on Azure Pitch Deck</dc:title>
  <dc:subject/>
  <dc:creator/>
  <cp:keywords/>
  <dc:description/>
  <cp:lastModifiedBy/>
  <cp:revision>5</cp:revision>
  <dcterms:created xsi:type="dcterms:W3CDTF">2019-10-30T21:27:18Z</dcterms:created>
  <dcterms:modified xsi:type="dcterms:W3CDTF">2020-09-10T19:34:57Z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ewsType">
    <vt:lpwstr/>
  </property>
  <property fmtid="{D5CDD505-2E9C-101B-9397-08002B2CF9AE}" pid="3" name="TaxKeyword">
    <vt:lpwstr/>
  </property>
  <property fmtid="{D5CDD505-2E9C-101B-9397-08002B2CF9AE}" pid="4" name="LastSharedByUser">
    <vt:lpwstr>joobrie@microsoft.com</vt:lpwstr>
  </property>
  <property fmtid="{D5CDD505-2E9C-101B-9397-08002B2CF9AE}" pid="5" name="_dlc_policyId">
    <vt:lpwstr>0x0101000E4CB7077FEE4FF7AE86D4A500EEC780030016C849C62B10EB41ACA8C7EEDEF40BB20099ECF64382448D48A56095091C66B1A9|-661092312</vt:lpwstr>
  </property>
  <property fmtid="{D5CDD505-2E9C-101B-9397-08002B2CF9AE}" pid="6" name="Region">
    <vt:lpwstr/>
  </property>
  <property fmtid="{D5CDD505-2E9C-101B-9397-08002B2CF9AE}" pid="7" name="Confidentiality">
    <vt:lpwstr>14;#customer ready|8986c41d-21c5-4f8f-8a12-ea4625b46858</vt:lpwstr>
  </property>
  <property fmtid="{D5CDD505-2E9C-101B-9397-08002B2CF9AE}" pid="8" name="MSIP_Label_f42aa342-8706-4288-bd11-ebb85995028c_Enabled">
    <vt:lpwstr>True</vt:lpwstr>
  </property>
  <property fmtid="{D5CDD505-2E9C-101B-9397-08002B2CF9AE}" pid="9" name="xd_ProgID">
    <vt:lpwstr/>
  </property>
  <property fmtid="{D5CDD505-2E9C-101B-9397-08002B2CF9AE}" pid="10" name="ItemType">
    <vt:lpwstr>1900;#archive files|7c386bcd-7c28-49a1-b5d4-6a5adabd9893;#2222;#Exclude from Learning Search Center|69c92ece-05b4-474f-a692-5ac4c9f64a8c;#1975;#checklists|cdc11282-7b54-4f27-8efc-d0abec78257b;#417;#competitive materials|1ffc6641-18be-4106-8f07-4ff1b8feb95</vt:lpwstr>
  </property>
  <property fmtid="{D5CDD505-2E9C-101B-9397-08002B2CF9AE}" pid="11" name="ContentTypeId">
    <vt:lpwstr>0x01010030DBC78DF56D124EB1A5F3CA3264E282</vt:lpwstr>
  </property>
  <property fmtid="{D5CDD505-2E9C-101B-9397-08002B2CF9AE}" pid="12" name="Industries">
    <vt:lpwstr/>
  </property>
  <property fmtid="{D5CDD505-2E9C-101B-9397-08002B2CF9AE}" pid="13" name="MSProducts">
    <vt:lpwstr/>
  </property>
  <property fmtid="{D5CDD505-2E9C-101B-9397-08002B2CF9AE}" pid="14" name="Audience">
    <vt:lpwstr/>
  </property>
  <property fmtid="{D5CDD505-2E9C-101B-9397-08002B2CF9AE}" pid="15" name="Competitors">
    <vt:lpwstr/>
  </property>
  <property fmtid="{D5CDD505-2E9C-101B-9397-08002B2CF9AE}" pid="16" name="ComplianceAssetId">
    <vt:lpwstr/>
  </property>
  <property fmtid="{D5CDD505-2E9C-101B-9397-08002B2CF9AE}" pid="17" name="ExperienceContentType">
    <vt:lpwstr/>
  </property>
  <property fmtid="{D5CDD505-2E9C-101B-9397-08002B2CF9AE}" pid="18" name="TemplateUrl">
    <vt:lpwstr/>
  </property>
  <property fmtid="{D5CDD505-2E9C-101B-9397-08002B2CF9AE}" pid="19" name="SMSGDomain">
    <vt:lpwstr>1628;#Gear Up|5bd03d8b-c198-4367-bd72-be9dad12d703;#20;#Microsoft Azure Domain|d600a391-d529-4311-892b-2c05c1ab2538;#21;#Intelligent Cloud|adc2fe87-c79a-4ded-a449-3f86b954069d</vt:lpwstr>
  </property>
  <property fmtid="{D5CDD505-2E9C-101B-9397-08002B2CF9AE}" pid="20" name="LastSharedByTime">
    <vt:filetime>2018-08-03T17:17:54Z</vt:filetime>
  </property>
  <property fmtid="{D5CDD505-2E9C-101B-9397-08002B2CF9AE}" pid="21" name="BusinessArchitecture">
    <vt:lpwstr>2546;#Applications and Infrastructure|f69679d5-ce87-4413-9040-82ea79c5c527</vt:lpwstr>
  </property>
  <property fmtid="{D5CDD505-2E9C-101B-9397-08002B2CF9AE}" pid="22" name="MSIP_Label_f42aa342-8706-4288-bd11-ebb85995028c_SetDate">
    <vt:lpwstr>2019-05-03T22:12:17.6612022Z</vt:lpwstr>
  </property>
  <property fmtid="{D5CDD505-2E9C-101B-9397-08002B2CF9AE}" pid="23" name="Products">
    <vt:lpwstr>80;#Azure platform|df6aaec2-d07c-4319-b510-15a691aea35b;#2595;#Azure Container Service|da55d66e-fdf8-469d-bdcd-bf23a5f5b4b3;#3431;#Azure Kubernetes Service|8613eadf-04d1-44ae-bd4e-24a6f3fb4a02</vt:lpwstr>
  </property>
  <property fmtid="{D5CDD505-2E9C-101B-9397-08002B2CF9AE}" pid="24" name="MSIP_Label_f42aa342-8706-4288-bd11-ebb85995028c_SiteId">
    <vt:lpwstr>72f988bf-86f1-41af-91ab-2d7cd011db47</vt:lpwstr>
  </property>
  <property fmtid="{D5CDD505-2E9C-101B-9397-08002B2CF9AE}" pid="25" name="MSIP_Label_f42aa342-8706-4288-bd11-ebb85995028c_Name">
    <vt:lpwstr>General</vt:lpwstr>
  </property>
  <property fmtid="{D5CDD505-2E9C-101B-9397-08002B2CF9AE}" pid="26" name="MSIP_Label_f42aa342-8706-4288-bd11-ebb85995028c_Extended_MSFT_Method">
    <vt:lpwstr>Automatic</vt:lpwstr>
  </property>
  <property fmtid="{D5CDD505-2E9C-101B-9397-08002B2CF9AE}" pid="27" name="l6f004f21209409da86a713c0f24627d">
    <vt:lpwstr/>
  </property>
  <property fmtid="{D5CDD505-2E9C-101B-9397-08002B2CF9AE}" pid="28" name="MSProductsTaxHTField0">
    <vt:lpwstr/>
  </property>
  <property fmtid="{D5CDD505-2E9C-101B-9397-08002B2CF9AE}" pid="29" name="MSIP_Label_f42aa342-8706-4288-bd11-ebb85995028c_Owner">
    <vt:lpwstr>v-mohsk@microsoft.com</vt:lpwstr>
  </property>
  <property fmtid="{D5CDD505-2E9C-101B-9397-08002B2CF9AE}" pid="30" name="_docset_NoMedatataSyncRequired">
    <vt:lpwstr>False</vt:lpwstr>
  </property>
  <property fmtid="{D5CDD505-2E9C-101B-9397-08002B2CF9AE}" pid="31" name="e8080b0481964c759b2c36ae49591b31">
    <vt:lpwstr/>
  </property>
  <property fmtid="{D5CDD505-2E9C-101B-9397-08002B2CF9AE}" pid="32" name="TechnicalLevel">
    <vt:lpwstr>3067;#200 (intermediate)|855c9113-a119-44e7-b3de-bccffe25ed46</vt:lpwstr>
  </property>
  <property fmtid="{D5CDD505-2E9C-101B-9397-08002B2CF9AE}" pid="33" name="display_urn">
    <vt:lpwstr>Aanand Ramachandran;Josh Schnell;Jason Hansen;Chad Ray;Lachie Evenson;Joe Kavanaugh (Cadence Preferred);Gabe Monroy;Tammy Smith Monnot;Sunita Yadav;Tim Meyer;Roiy Zysman;Ali Vira</vt:lpwstr>
  </property>
  <property fmtid="{D5CDD505-2E9C-101B-9397-08002B2CF9AE}" pid="34" name="Audiences">
    <vt:lpwstr/>
  </property>
  <property fmtid="{D5CDD505-2E9C-101B-9397-08002B2CF9AE}" pid="35" name="IsMyDocuments">
    <vt:bool>true</vt:bool>
  </property>
  <property fmtid="{D5CDD505-2E9C-101B-9397-08002B2CF9AE}" pid="36" name="SMSG Items">
    <vt:lpwstr>3091;#documents|e037ed84-7d8e-4cbb-9c8f-61e80301a44f</vt:lpwstr>
  </property>
  <property fmtid="{D5CDD505-2E9C-101B-9397-08002B2CF9AE}" pid="37" name="Solution Areas">
    <vt:lpwstr>3476;#Applications and Infrastructure|f69679d5-ce87-4413-9040-82ea79c5c527</vt:lpwstr>
  </property>
  <property fmtid="{D5CDD505-2E9C-101B-9397-08002B2CF9AE}" pid="38" name="Sensitivity">
    <vt:lpwstr>General</vt:lpwstr>
  </property>
  <property fmtid="{D5CDD505-2E9C-101B-9397-08002B2CF9AE}" pid="39" name="ldac8aee9d1f469e8cd8c3f8d6a615f2">
    <vt:lpwstr/>
  </property>
  <property fmtid="{D5CDD505-2E9C-101B-9397-08002B2CF9AE}" pid="40" name="xd_Signature">
    <vt:bool>false</vt:bool>
  </property>
  <property fmtid="{D5CDD505-2E9C-101B-9397-08002B2CF9AE}" pid="41" name="EmployeeRole">
    <vt:lpwstr/>
  </property>
  <property fmtid="{D5CDD505-2E9C-101B-9397-08002B2CF9AE}" pid="42" name="SharedWithUsers">
    <vt:lpwstr>136442;#Chakir Kamkam;#160397;#Ishan Jain;#149940;#John O'Brien;#7892;#Fares Zekri;#7367;#Zoran Jankovic;#190303;#Pablo Araya;#200797;#Anthony Rugama</vt:lpwstr>
  </property>
  <property fmtid="{D5CDD505-2E9C-101B-9397-08002B2CF9AE}" pid="43" name="NewsTopic">
    <vt:lpwstr/>
  </property>
  <property fmtid="{D5CDD505-2E9C-101B-9397-08002B2CF9AE}" pid="44" name="Product">
    <vt:lpwstr/>
  </property>
  <property fmtid="{D5CDD505-2E9C-101B-9397-08002B2CF9AE}" pid="45" name="Roles">
    <vt:lpwstr>354;#Technology Solutions Professional|18ae106e-2924-4f2d-83ba-9b3af46c5a31;#221;#Solution Sales|170353c6-5135-48bf-b60a-c3b55ac67d1c;#656;#Sales|72627068-acd7-4c1a-8b95-a0256be5dc9f;#361;#Technical Sales|831f7989-43a4-4e48-852a-a5355978f47f;#957;#Marketi</vt:lpwstr>
  </property>
  <property fmtid="{D5CDD505-2E9C-101B-9397-08002B2CF9AE}" pid="46" name="Event Location">
    <vt:lpwstr/>
  </property>
  <property fmtid="{D5CDD505-2E9C-101B-9397-08002B2CF9AE}" pid="47" name="Event1">
    <vt:lpwstr>622;#Unassigned|2c8af875-f38a-40b8-a0a9-056aed3fc8c0</vt:lpwstr>
  </property>
  <property fmtid="{D5CDD505-2E9C-101B-9397-08002B2CF9AE}" pid="48"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49" name="NewsSource">
    <vt:lpwstr/>
  </property>
  <property fmtid="{D5CDD505-2E9C-101B-9397-08002B2CF9AE}" pid="50" name="MSProfessions">
    <vt:lpwstr>3094;#Sales|72627068-acd7-4c1a-8b95-a0256be5dc9f;#3100;#Marketing|6bac43fe-835f-4207-8dba-9b6899aa3139;#3098;#Services|31216a1b-ed7a-4548-8e47-1aa2e6048472</vt:lpwstr>
  </property>
  <property fmtid="{D5CDD505-2E9C-101B-9397-08002B2CF9AE}" pid="51" name="SMSGTags">
    <vt:lpwstr/>
  </property>
  <property fmtid="{D5CDD505-2E9C-101B-9397-08002B2CF9AE}" pid="52" name="_dlc_DocIdItemGuid">
    <vt:lpwstr>38135e9c-5fe0-4ff4-8599-3815af7ccd48</vt:lpwstr>
  </property>
  <property fmtid="{D5CDD505-2E9C-101B-9397-08002B2CF9AE}" pid="53" name="MSPhysicalGeography">
    <vt:lpwstr/>
  </property>
  <property fmtid="{D5CDD505-2E9C-101B-9397-08002B2CF9AE}" pid="54" name="j3562c58ee414e028925bc902cfc01a1">
    <vt:lpwstr/>
  </property>
  <property fmtid="{D5CDD505-2E9C-101B-9397-08002B2CF9AE}" pid="55" name="EnterpriseDomainTags">
    <vt:lpwstr/>
  </property>
  <property fmtid="{D5CDD505-2E9C-101B-9397-08002B2CF9AE}" pid="56" name="Campaign">
    <vt:lpwstr/>
  </property>
  <property fmtid="{D5CDD505-2E9C-101B-9397-08002B2CF9AE}" pid="57" name="Segments">
    <vt:lpwstr/>
  </property>
  <property fmtid="{D5CDD505-2E9C-101B-9397-08002B2CF9AE}" pid="58" name="la4444b61d19467597d63190b69ac227">
    <vt:lpwstr/>
  </property>
  <property fmtid="{D5CDD505-2E9C-101B-9397-08002B2CF9AE}" pid="59" name="Partners">
    <vt:lpwstr/>
  </property>
  <property fmtid="{D5CDD505-2E9C-101B-9397-08002B2CF9AE}" pid="60" name="ActivitiesAndPrograms">
    <vt:lpwstr>1947;#Priority Solution Areas|c23d8183-ce20-44cd-b13b-640d45c2d6c2;#1455;#Go To Market|f4d86be9-ad6a-4150-b338-918959af159e;#1872;#Cloud Application Development|3a7aceec-a821-419b-a538-072d1024ae27</vt:lpwstr>
  </property>
  <property fmtid="{D5CDD505-2E9C-101B-9397-08002B2CF9AE}" pid="61" name="MSIP_Label_f42aa342-8706-4288-bd11-ebb85995028c_ActionId">
    <vt:lpwstr>e0f45bc1-ad8a-4d46-9c7a-173c3db7e72c</vt:lpwstr>
  </property>
  <property fmtid="{D5CDD505-2E9C-101B-9397-08002B2CF9AE}" pid="62" name="Topics">
    <vt:lpwstr>29;#features|94b87768-f145-4764-adbd-fec700e47348;#30;#hub subset|c6bfd112-b986-4a0a-aa8d-90e767bfdfa6</vt:lpwstr>
  </property>
  <property fmtid="{D5CDD505-2E9C-101B-9397-08002B2CF9AE}" pid="63" name="Groups">
    <vt:lpwstr>31;#Azure Marketing|0958c357-5252-473f-8b4e-42f27525a99d</vt:lpwstr>
  </property>
  <property fmtid="{D5CDD505-2E9C-101B-9397-08002B2CF9AE}" pid="64" name="Track">
    <vt:lpwstr/>
  </property>
  <property fmtid="{D5CDD505-2E9C-101B-9397-08002B2CF9AE}" pid="65" name="Event Venue">
    <vt:lpwstr/>
  </property>
  <property fmtid="{D5CDD505-2E9C-101B-9397-08002B2CF9AE}" pid="66" name="Languages">
    <vt:lpwstr/>
  </property>
  <property fmtid="{D5CDD505-2E9C-101B-9397-08002B2CF9AE}" pid="67" name="of67e5d4b76f4a9db8769983fda9cec0">
    <vt:lpwstr/>
  </property>
  <property fmtid="{D5CDD505-2E9C-101B-9397-08002B2CF9AE}" pid="68" name="MSIP_Label_f42aa342-8706-4288-bd11-ebb85995028c_Application">
    <vt:lpwstr>Microsoft Azure Information Protection</vt:lpwstr>
  </property>
</Properties>
</file>

<file path=docProps/thumbnail.jpeg>
</file>